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5EC7D-AAA4-8027-DF82-44420EA57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BFDF6E-D1DD-1ADB-78D9-3779EEAE6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5E2B49-6531-8979-2E31-2778C4C3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2800C7-2274-D871-3C1C-09B275FF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A1FC13-CF28-FD2C-D977-AEFA4F3C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28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D3796E-F0E6-8A39-914D-B79E1FC9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802C68-057E-A72F-AEFB-B6D0DEA34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CC0657-324E-1085-DC80-6384282D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30EB60-B57D-B41C-4B81-3BD0FEBE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EE971D-E35D-7459-48CB-FB984E18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0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CF045F-C05A-74B9-8B2A-77D0C11E4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53408D-230B-6309-2ED1-EF63141A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DE2B77-8E1C-475A-4C6B-0B0FD421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97AF0B-C3A6-E5DB-DB98-985A7EEE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0EC790-07F0-F431-2DB7-CAE45866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65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E76845-6D7D-A815-62E9-E17D6FD3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222D00-EC63-F598-1397-E2AAF61AA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507B32-25E3-D52A-8532-E16B9F01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D5C1A-B840-BAA0-401D-24361983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9CC5B1-6400-AFD1-7DC3-E0DB81305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95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16BD6-A8F3-05C6-25AE-2584CED0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C08CA6-5513-1E2E-AF93-3A2066006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ABC287-C3DF-DDD4-FDA7-2CC7F583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7FE4F1-66E3-2792-C31F-93BA9FBE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A983C8-D7A0-2377-01A1-E73B34D9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9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68E40-2797-17EA-5F0D-03496B25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D9B8B4-619F-D982-764D-EAA5B97F9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9291F4-5687-1B40-D0A7-389102E31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B56731-33E0-82E8-D453-03900B14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4855DC-260F-170B-5C14-A1C6F5E4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4534E0-93E8-0BA4-873F-24C1D25D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36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E2B86-A65B-7809-5C3E-2895BD6A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99A78A-DA01-CFFA-A0C8-DF177BA90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F80BC7-1998-6BAF-7282-9575B1CBF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5F132A-DA76-4D28-5F95-B46A31827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1212A1-FF2E-A87D-70F3-17070910F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C388C4-6AA3-AA3D-F477-8B710EA3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77C60A-84E3-33A8-25DC-C6102489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1CF243-5820-D375-9C0C-A9273A1B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78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9982E-572E-003A-2747-6EF1DBBB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D94302-5D4E-0186-C295-9A124ECE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5161D4-254E-F108-65BF-3905B2F6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C44C3A-D4E4-4B97-17C0-376473DB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64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A5DD7E-1DCC-051C-7997-6551C46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A04E0F-6240-C67D-6FE1-24D089F7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5AD8AF-2736-492B-A579-BCE7747B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06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E855F-18C7-3814-E99C-3530D545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2E05BB-A3A8-0811-1B65-72B756DF5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289380-A7FC-E7E0-3D9C-63E78BEDE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347637-930B-6C5E-5970-6B0F2911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12C536-056C-BEE6-5AE9-4044E671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111B91-2489-5A5D-4C6B-B8904747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12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18DF35-B41E-5003-3E6A-DE9625676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C178EFB-E676-693F-E6EC-70AB7A81D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8E610C-A50C-4F64-CF4F-2D89EDED2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FA0689-8FCD-9976-E932-A5954D5A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FA26BB-2874-9D25-B34F-D686AB29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13B887-0381-73CF-0D27-CD5E148B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1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3A0A57A-89FF-7434-E307-C6EEFB8A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8A0E81-E850-EC70-1CA6-B0CCED283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FC4FE9-5A40-BA0E-4175-281484BED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9C48-7FC6-436D-90F2-FACE9E833AB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3F7622-62C9-6612-D884-B72DB41E7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6B8A0B-C843-3755-F67F-ED43CC90A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5056-BE1A-44D5-BB46-8267495F7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05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20F0D29-7DB6-0FAF-6FB2-D1CA2E2F1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174" y="0"/>
            <a:ext cx="9828492" cy="64965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10F3717-EFA0-60A5-2FD1-DA94AE864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25" y="3071504"/>
            <a:ext cx="6096000" cy="31337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B441EDE-0ECA-00D8-F543-FD6A0B22FB89}"/>
              </a:ext>
            </a:extLst>
          </p:cNvPr>
          <p:cNvSpPr txBox="1"/>
          <p:nvPr/>
        </p:nvSpPr>
        <p:spPr>
          <a:xfrm>
            <a:off x="1607574" y="115653"/>
            <a:ext cx="4488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chemeClr val="bg1"/>
                </a:solidFill>
              </a:rPr>
              <a:t>Déjà 10 donateurs</a:t>
            </a:r>
          </a:p>
        </p:txBody>
      </p:sp>
    </p:spTree>
    <p:extLst>
      <p:ext uri="{BB962C8B-B14F-4D97-AF65-F5344CB8AC3E}">
        <p14:creationId xmlns:p14="http://schemas.microsoft.com/office/powerpoint/2010/main" val="41866161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</dc:creator>
  <cp:lastModifiedBy>Anne</cp:lastModifiedBy>
  <cp:revision>1</cp:revision>
  <dcterms:created xsi:type="dcterms:W3CDTF">2024-11-14T19:53:00Z</dcterms:created>
  <dcterms:modified xsi:type="dcterms:W3CDTF">2024-11-14T19:53:24Z</dcterms:modified>
</cp:coreProperties>
</file>