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0" r:id="rId1"/>
  </p:sldMasterIdLst>
  <p:notesMasterIdLst>
    <p:notesMasterId r:id="rId3"/>
  </p:notesMasterIdLst>
  <p:handoutMasterIdLst>
    <p:handoutMasterId r:id="rId4"/>
  </p:handoutMasterIdLst>
  <p:sldIdLst>
    <p:sldId id="533" r:id="rId2"/>
  </p:sldIdLst>
  <p:sldSz cx="6858000" cy="9906000" type="A4"/>
  <p:notesSz cx="6797675" cy="9926638"/>
  <p:defaultTextStyle>
    <a:defPPr>
      <a:defRPr lang="en-GB"/>
    </a:defPPr>
    <a:lvl1pPr algn="l" rtl="0" fontAlgn="base">
      <a:spcBef>
        <a:spcPct val="0"/>
      </a:spcBef>
      <a:spcAft>
        <a:spcPct val="0"/>
      </a:spcAft>
      <a:defRPr sz="1100" kern="1200">
        <a:solidFill>
          <a:schemeClr val="tx1"/>
        </a:solidFill>
        <a:latin typeface="Times New Roman" pitchFamily="18" charset="0"/>
        <a:ea typeface="+mn-ea"/>
        <a:cs typeface="Arial" charset="0"/>
      </a:defRPr>
    </a:lvl1pPr>
    <a:lvl2pPr marL="428601" indent="28575" algn="l" rtl="0" fontAlgn="base">
      <a:spcBef>
        <a:spcPct val="0"/>
      </a:spcBef>
      <a:spcAft>
        <a:spcPct val="0"/>
      </a:spcAft>
      <a:defRPr sz="1100" kern="1200">
        <a:solidFill>
          <a:schemeClr val="tx1"/>
        </a:solidFill>
        <a:latin typeface="Times New Roman" pitchFamily="18" charset="0"/>
        <a:ea typeface="+mn-ea"/>
        <a:cs typeface="Arial" charset="0"/>
      </a:defRPr>
    </a:lvl2pPr>
    <a:lvl3pPr marL="858788" indent="55559" algn="l" rtl="0" fontAlgn="base">
      <a:spcBef>
        <a:spcPct val="0"/>
      </a:spcBef>
      <a:spcAft>
        <a:spcPct val="0"/>
      </a:spcAft>
      <a:defRPr sz="1100" kern="1200">
        <a:solidFill>
          <a:schemeClr val="tx1"/>
        </a:solidFill>
        <a:latin typeface="Times New Roman" pitchFamily="18" charset="0"/>
        <a:ea typeface="+mn-ea"/>
        <a:cs typeface="Arial" charset="0"/>
      </a:defRPr>
    </a:lvl3pPr>
    <a:lvl4pPr marL="1288975" indent="82545" algn="l" rtl="0" fontAlgn="base">
      <a:spcBef>
        <a:spcPct val="0"/>
      </a:spcBef>
      <a:spcAft>
        <a:spcPct val="0"/>
      </a:spcAft>
      <a:defRPr sz="1100" kern="1200">
        <a:solidFill>
          <a:schemeClr val="tx1"/>
        </a:solidFill>
        <a:latin typeface="Times New Roman" pitchFamily="18" charset="0"/>
        <a:ea typeface="+mn-ea"/>
        <a:cs typeface="Arial" charset="0"/>
      </a:defRPr>
    </a:lvl4pPr>
    <a:lvl5pPr marL="1717575" indent="111119" algn="l" rtl="0" fontAlgn="base">
      <a:spcBef>
        <a:spcPct val="0"/>
      </a:spcBef>
      <a:spcAft>
        <a:spcPct val="0"/>
      </a:spcAft>
      <a:defRPr sz="1100" kern="1200">
        <a:solidFill>
          <a:schemeClr val="tx1"/>
        </a:solidFill>
        <a:latin typeface="Times New Roman" pitchFamily="18" charset="0"/>
        <a:ea typeface="+mn-ea"/>
        <a:cs typeface="Arial" charset="0"/>
      </a:defRPr>
    </a:lvl5pPr>
    <a:lvl6pPr marL="2285866" algn="l" defTabSz="914347" rtl="0" eaLnBrk="1" latinLnBrk="0" hangingPunct="1">
      <a:defRPr sz="1100" kern="1200">
        <a:solidFill>
          <a:schemeClr val="tx1"/>
        </a:solidFill>
        <a:latin typeface="Times New Roman" pitchFamily="18" charset="0"/>
        <a:ea typeface="+mn-ea"/>
        <a:cs typeface="Arial" charset="0"/>
      </a:defRPr>
    </a:lvl6pPr>
    <a:lvl7pPr marL="2743041" algn="l" defTabSz="914347" rtl="0" eaLnBrk="1" latinLnBrk="0" hangingPunct="1">
      <a:defRPr sz="1100" kern="1200">
        <a:solidFill>
          <a:schemeClr val="tx1"/>
        </a:solidFill>
        <a:latin typeface="Times New Roman" pitchFamily="18" charset="0"/>
        <a:ea typeface="+mn-ea"/>
        <a:cs typeface="Arial" charset="0"/>
      </a:defRPr>
    </a:lvl7pPr>
    <a:lvl8pPr marL="3200214" algn="l" defTabSz="914347" rtl="0" eaLnBrk="1" latinLnBrk="0" hangingPunct="1">
      <a:defRPr sz="1100" kern="1200">
        <a:solidFill>
          <a:schemeClr val="tx1"/>
        </a:solidFill>
        <a:latin typeface="Times New Roman" pitchFamily="18" charset="0"/>
        <a:ea typeface="+mn-ea"/>
        <a:cs typeface="Arial" charset="0"/>
      </a:defRPr>
    </a:lvl8pPr>
    <a:lvl9pPr marL="3657388" algn="l" defTabSz="914347" rtl="0" eaLnBrk="1" latinLnBrk="0" hangingPunct="1">
      <a:defRPr sz="11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mbrodon, Myriam" initials="CM" lastIdx="0" clrIdx="0">
    <p:extLst>
      <p:ext uri="{19B8F6BF-5375-455C-9EA6-DF929625EA0E}">
        <p15:presenceInfo xmlns:p15="http://schemas.microsoft.com/office/powerpoint/2012/main" userId="S-1-5-21-2846752982-678863933-3787119114-43385" providerId="AD"/>
      </p:ext>
    </p:extLst>
  </p:cmAuthor>
  <p:cmAuthor id="2" name="Marie-Laure DUPRE" initials="MD" lastIdx="1" clrIdx="1">
    <p:extLst>
      <p:ext uri="{19B8F6BF-5375-455C-9EA6-DF929625EA0E}">
        <p15:presenceInfo xmlns:p15="http://schemas.microsoft.com/office/powerpoint/2012/main" userId="S-1-5-21-2036766668-3896712167-1855363723-196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B2141"/>
    <a:srgbClr val="00C39C"/>
    <a:srgbClr val="3F8299"/>
    <a:srgbClr val="E59317"/>
    <a:srgbClr val="A91717"/>
    <a:srgbClr val="EEE5C0"/>
    <a:srgbClr val="D60093"/>
    <a:srgbClr val="E2C5DB"/>
    <a:srgbClr val="8A2B6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E4AEA4-8DFA-4A89-87EB-49C32662AFE0}">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90" autoAdjust="0"/>
  </p:normalViewPr>
  <p:slideViewPr>
    <p:cSldViewPr snapToGrid="0">
      <p:cViewPr varScale="1">
        <p:scale>
          <a:sx n="80" d="100"/>
          <a:sy n="80" d="100"/>
        </p:scale>
        <p:origin x="3120" y="96"/>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61" d="100"/>
          <a:sy n="61" d="100"/>
        </p:scale>
        <p:origin x="3254" y="3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1"/>
            <a:ext cx="2944549" cy="497838"/>
          </a:xfrm>
          <a:prstGeom prst="rect">
            <a:avLst/>
          </a:prstGeom>
          <a:noFill/>
          <a:ln w="9525">
            <a:noFill/>
            <a:miter lim="800000"/>
            <a:headEnd/>
            <a:tailEnd/>
          </a:ln>
          <a:effectLst/>
        </p:spPr>
        <p:txBody>
          <a:bodyPr vert="horz" wrap="square" lIns="91587" tIns="45795" rIns="91587" bIns="45795" numCol="1" anchor="t" anchorCtr="0" compatLnSpc="1">
            <a:prstTxWarp prst="textNoShape">
              <a:avLst/>
            </a:prstTxWarp>
          </a:bodyPr>
          <a:lstStyle>
            <a:lvl1pPr defTabSz="916022">
              <a:defRPr>
                <a:cs typeface="+mn-cs"/>
              </a:defRPr>
            </a:lvl1pPr>
          </a:lstStyle>
          <a:p>
            <a:pPr>
              <a:defRPr/>
            </a:pPr>
            <a:endParaRPr lang="en-GB"/>
          </a:p>
        </p:txBody>
      </p:sp>
      <p:sp>
        <p:nvSpPr>
          <p:cNvPr id="11267" name="Rectangle 3"/>
          <p:cNvSpPr>
            <a:spLocks noGrp="1" noChangeArrowheads="1"/>
          </p:cNvSpPr>
          <p:nvPr>
            <p:ph type="dt" sz="quarter" idx="1"/>
          </p:nvPr>
        </p:nvSpPr>
        <p:spPr bwMode="auto">
          <a:xfrm>
            <a:off x="3853127" y="1"/>
            <a:ext cx="2944549" cy="497838"/>
          </a:xfrm>
          <a:prstGeom prst="rect">
            <a:avLst/>
          </a:prstGeom>
          <a:noFill/>
          <a:ln w="9525">
            <a:noFill/>
            <a:miter lim="800000"/>
            <a:headEnd/>
            <a:tailEnd/>
          </a:ln>
          <a:effectLst/>
        </p:spPr>
        <p:txBody>
          <a:bodyPr vert="horz" wrap="square" lIns="91587" tIns="45795" rIns="91587" bIns="45795" numCol="1" anchor="t" anchorCtr="0" compatLnSpc="1">
            <a:prstTxWarp prst="textNoShape">
              <a:avLst/>
            </a:prstTxWarp>
          </a:bodyPr>
          <a:lstStyle>
            <a:lvl1pPr algn="r" defTabSz="916022">
              <a:defRPr>
                <a:cs typeface="+mn-cs"/>
              </a:defRPr>
            </a:lvl1pPr>
          </a:lstStyle>
          <a:p>
            <a:pPr>
              <a:defRPr/>
            </a:pPr>
            <a:endParaRPr lang="en-GB"/>
          </a:p>
        </p:txBody>
      </p:sp>
      <p:sp>
        <p:nvSpPr>
          <p:cNvPr id="11268" name="Rectangle 4"/>
          <p:cNvSpPr>
            <a:spLocks noGrp="1" noChangeArrowheads="1"/>
          </p:cNvSpPr>
          <p:nvPr>
            <p:ph type="ftr" sz="quarter" idx="2"/>
          </p:nvPr>
        </p:nvSpPr>
        <p:spPr bwMode="auto">
          <a:xfrm>
            <a:off x="1" y="9428800"/>
            <a:ext cx="2944549" cy="497838"/>
          </a:xfrm>
          <a:prstGeom prst="rect">
            <a:avLst/>
          </a:prstGeom>
          <a:noFill/>
          <a:ln w="9525">
            <a:noFill/>
            <a:miter lim="800000"/>
            <a:headEnd/>
            <a:tailEnd/>
          </a:ln>
          <a:effectLst/>
        </p:spPr>
        <p:txBody>
          <a:bodyPr vert="horz" wrap="square" lIns="91587" tIns="45795" rIns="91587" bIns="45795" numCol="1" anchor="b" anchorCtr="0" compatLnSpc="1">
            <a:prstTxWarp prst="textNoShape">
              <a:avLst/>
            </a:prstTxWarp>
          </a:bodyPr>
          <a:lstStyle>
            <a:lvl1pPr defTabSz="916022">
              <a:defRPr>
                <a:cs typeface="+mn-cs"/>
              </a:defRPr>
            </a:lvl1pPr>
          </a:lstStyle>
          <a:p>
            <a:pPr>
              <a:defRPr/>
            </a:pPr>
            <a:endParaRPr lang="en-GB"/>
          </a:p>
        </p:txBody>
      </p:sp>
      <p:sp>
        <p:nvSpPr>
          <p:cNvPr id="11269" name="Rectangle 5"/>
          <p:cNvSpPr>
            <a:spLocks noGrp="1" noChangeArrowheads="1"/>
          </p:cNvSpPr>
          <p:nvPr>
            <p:ph type="sldNum" sz="quarter" idx="3"/>
          </p:nvPr>
        </p:nvSpPr>
        <p:spPr bwMode="auto">
          <a:xfrm>
            <a:off x="3853127" y="9428800"/>
            <a:ext cx="2944549" cy="497838"/>
          </a:xfrm>
          <a:prstGeom prst="rect">
            <a:avLst/>
          </a:prstGeom>
          <a:noFill/>
          <a:ln w="9525">
            <a:noFill/>
            <a:miter lim="800000"/>
            <a:headEnd/>
            <a:tailEnd/>
          </a:ln>
          <a:effectLst/>
        </p:spPr>
        <p:txBody>
          <a:bodyPr vert="horz" wrap="square" lIns="91587" tIns="45795" rIns="91587" bIns="45795" numCol="1" anchor="b" anchorCtr="0" compatLnSpc="1">
            <a:prstTxWarp prst="textNoShape">
              <a:avLst/>
            </a:prstTxWarp>
          </a:bodyPr>
          <a:lstStyle>
            <a:lvl1pPr algn="r" defTabSz="916022">
              <a:defRPr>
                <a:cs typeface="+mn-cs"/>
              </a:defRPr>
            </a:lvl1pPr>
          </a:lstStyle>
          <a:p>
            <a:pPr>
              <a:defRPr/>
            </a:pPr>
            <a:fld id="{17C4CBC8-B1D8-4F6D-8670-41A6290DB043}" type="slidenum">
              <a:rPr lang="en-GB"/>
              <a:pPr>
                <a:defRPr/>
              </a:pPr>
              <a:t>‹N°›</a:t>
            </a:fld>
            <a:endParaRPr lang="en-GB"/>
          </a:p>
        </p:txBody>
      </p:sp>
    </p:spTree>
    <p:extLst>
      <p:ext uri="{BB962C8B-B14F-4D97-AF65-F5344CB8AC3E}">
        <p14:creationId xmlns:p14="http://schemas.microsoft.com/office/powerpoint/2010/main" val="4495569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1" y="1"/>
            <a:ext cx="2946135" cy="496253"/>
          </a:xfrm>
          <a:prstGeom prst="rect">
            <a:avLst/>
          </a:prstGeom>
          <a:noFill/>
          <a:ln w="9525">
            <a:noFill/>
            <a:miter lim="800000"/>
            <a:headEnd/>
            <a:tailEnd/>
          </a:ln>
          <a:effectLst/>
        </p:spPr>
        <p:txBody>
          <a:bodyPr vert="horz" wrap="square" lIns="92244" tIns="46121" rIns="92244" bIns="46121" numCol="1" anchor="t" anchorCtr="0" compatLnSpc="1">
            <a:prstTxWarp prst="textNoShape">
              <a:avLst/>
            </a:prstTxWarp>
          </a:bodyPr>
          <a:lstStyle>
            <a:lvl1pPr>
              <a:defRPr>
                <a:cs typeface="+mn-cs"/>
              </a:defRPr>
            </a:lvl1pPr>
          </a:lstStyle>
          <a:p>
            <a:pPr>
              <a:defRPr/>
            </a:pPr>
            <a:endParaRPr lang="en-GB"/>
          </a:p>
        </p:txBody>
      </p:sp>
      <p:sp>
        <p:nvSpPr>
          <p:cNvPr id="116739" name="Rectangle 3"/>
          <p:cNvSpPr>
            <a:spLocks noGrp="1" noChangeArrowheads="1"/>
          </p:cNvSpPr>
          <p:nvPr>
            <p:ph type="dt" idx="1"/>
          </p:nvPr>
        </p:nvSpPr>
        <p:spPr bwMode="auto">
          <a:xfrm>
            <a:off x="3849955" y="1"/>
            <a:ext cx="2946135" cy="496253"/>
          </a:xfrm>
          <a:prstGeom prst="rect">
            <a:avLst/>
          </a:prstGeom>
          <a:noFill/>
          <a:ln w="9525">
            <a:noFill/>
            <a:miter lim="800000"/>
            <a:headEnd/>
            <a:tailEnd/>
          </a:ln>
          <a:effectLst/>
        </p:spPr>
        <p:txBody>
          <a:bodyPr vert="horz" wrap="square" lIns="92244" tIns="46121" rIns="92244" bIns="46121" numCol="1" anchor="t" anchorCtr="0" compatLnSpc="1">
            <a:prstTxWarp prst="textNoShape">
              <a:avLst/>
            </a:prstTxWarp>
          </a:bodyPr>
          <a:lstStyle>
            <a:lvl1pPr algn="r">
              <a:defRPr>
                <a:cs typeface="+mn-cs"/>
              </a:defRPr>
            </a:lvl1pPr>
          </a:lstStyle>
          <a:p>
            <a:pPr>
              <a:defRPr/>
            </a:pPr>
            <a:endParaRPr lang="en-GB"/>
          </a:p>
        </p:txBody>
      </p:sp>
      <p:sp>
        <p:nvSpPr>
          <p:cNvPr id="27652" name="Rectangle 4"/>
          <p:cNvSpPr>
            <a:spLocks noGrp="1" noRot="1" noChangeAspect="1" noChangeArrowheads="1" noTextEdit="1"/>
          </p:cNvSpPr>
          <p:nvPr>
            <p:ph type="sldImg" idx="2"/>
          </p:nvPr>
        </p:nvSpPr>
        <p:spPr bwMode="auto">
          <a:xfrm>
            <a:off x="2109788" y="744538"/>
            <a:ext cx="2578100" cy="3722687"/>
          </a:xfrm>
          <a:prstGeom prst="rect">
            <a:avLst/>
          </a:prstGeom>
          <a:noFill/>
          <a:ln w="9525">
            <a:solidFill>
              <a:srgbClr val="000000"/>
            </a:solidFill>
            <a:miter lim="800000"/>
            <a:headEnd/>
            <a:tailEnd/>
          </a:ln>
        </p:spPr>
      </p:sp>
      <p:sp>
        <p:nvSpPr>
          <p:cNvPr id="116741" name="Rectangle 5"/>
          <p:cNvSpPr>
            <a:spLocks noGrp="1" noChangeArrowheads="1"/>
          </p:cNvSpPr>
          <p:nvPr>
            <p:ph type="body" sz="quarter" idx="3"/>
          </p:nvPr>
        </p:nvSpPr>
        <p:spPr bwMode="auto">
          <a:xfrm>
            <a:off x="678658" y="4715192"/>
            <a:ext cx="5440360" cy="4466274"/>
          </a:xfrm>
          <a:prstGeom prst="rect">
            <a:avLst/>
          </a:prstGeom>
          <a:noFill/>
          <a:ln w="9525">
            <a:noFill/>
            <a:miter lim="800000"/>
            <a:headEnd/>
            <a:tailEnd/>
          </a:ln>
          <a:effectLst/>
        </p:spPr>
        <p:txBody>
          <a:bodyPr vert="horz" wrap="square" lIns="92244" tIns="46121" rIns="92244" bIns="46121" numCol="1" anchor="t" anchorCtr="0" compatLnSpc="1">
            <a:prstTxWarp prst="textNoShape">
              <a:avLst/>
            </a:prstTxWarp>
          </a:bodyPr>
          <a:lstStyle/>
          <a:p>
            <a:pPr lvl="0"/>
            <a:r>
              <a:rPr lang="en-GB" noProof="0"/>
              <a:t>Cliquez pour modifier les styles du texte du masque</a:t>
            </a:r>
          </a:p>
          <a:p>
            <a:pPr lvl="1"/>
            <a:r>
              <a:rPr lang="en-GB" noProof="0"/>
              <a:t>Deuxième niveau</a:t>
            </a:r>
          </a:p>
          <a:p>
            <a:pPr lvl="2"/>
            <a:r>
              <a:rPr lang="en-GB" noProof="0"/>
              <a:t>Troisième niveau</a:t>
            </a:r>
          </a:p>
          <a:p>
            <a:pPr lvl="3"/>
            <a:r>
              <a:rPr lang="en-GB" noProof="0"/>
              <a:t>Quatrième niveau</a:t>
            </a:r>
          </a:p>
          <a:p>
            <a:pPr lvl="4"/>
            <a:r>
              <a:rPr lang="en-GB" noProof="0"/>
              <a:t>Cinquième niveau</a:t>
            </a:r>
          </a:p>
        </p:txBody>
      </p:sp>
      <p:sp>
        <p:nvSpPr>
          <p:cNvPr id="116742" name="Rectangle 6"/>
          <p:cNvSpPr>
            <a:spLocks noGrp="1" noChangeArrowheads="1"/>
          </p:cNvSpPr>
          <p:nvPr>
            <p:ph type="ftr" sz="quarter" idx="4"/>
          </p:nvPr>
        </p:nvSpPr>
        <p:spPr bwMode="auto">
          <a:xfrm>
            <a:off x="1" y="9428800"/>
            <a:ext cx="2946135" cy="496252"/>
          </a:xfrm>
          <a:prstGeom prst="rect">
            <a:avLst/>
          </a:prstGeom>
          <a:noFill/>
          <a:ln w="9525">
            <a:noFill/>
            <a:miter lim="800000"/>
            <a:headEnd/>
            <a:tailEnd/>
          </a:ln>
          <a:effectLst/>
        </p:spPr>
        <p:txBody>
          <a:bodyPr vert="horz" wrap="square" lIns="92244" tIns="46121" rIns="92244" bIns="46121" numCol="1" anchor="b" anchorCtr="0" compatLnSpc="1">
            <a:prstTxWarp prst="textNoShape">
              <a:avLst/>
            </a:prstTxWarp>
          </a:bodyPr>
          <a:lstStyle>
            <a:lvl1pPr>
              <a:defRPr>
                <a:cs typeface="+mn-cs"/>
              </a:defRPr>
            </a:lvl1pPr>
          </a:lstStyle>
          <a:p>
            <a:pPr>
              <a:defRPr/>
            </a:pPr>
            <a:endParaRPr lang="en-GB"/>
          </a:p>
        </p:txBody>
      </p:sp>
      <p:sp>
        <p:nvSpPr>
          <p:cNvPr id="116743" name="Rectangle 7"/>
          <p:cNvSpPr>
            <a:spLocks noGrp="1" noChangeArrowheads="1"/>
          </p:cNvSpPr>
          <p:nvPr>
            <p:ph type="sldNum" sz="quarter" idx="5"/>
          </p:nvPr>
        </p:nvSpPr>
        <p:spPr bwMode="auto">
          <a:xfrm>
            <a:off x="3849955" y="9428800"/>
            <a:ext cx="2946135" cy="496252"/>
          </a:xfrm>
          <a:prstGeom prst="rect">
            <a:avLst/>
          </a:prstGeom>
          <a:noFill/>
          <a:ln w="9525">
            <a:noFill/>
            <a:miter lim="800000"/>
            <a:headEnd/>
            <a:tailEnd/>
          </a:ln>
          <a:effectLst/>
        </p:spPr>
        <p:txBody>
          <a:bodyPr vert="horz" wrap="square" lIns="92244" tIns="46121" rIns="92244" bIns="46121" numCol="1" anchor="b" anchorCtr="0" compatLnSpc="1">
            <a:prstTxWarp prst="textNoShape">
              <a:avLst/>
            </a:prstTxWarp>
          </a:bodyPr>
          <a:lstStyle>
            <a:lvl1pPr algn="r">
              <a:defRPr>
                <a:cs typeface="+mn-cs"/>
              </a:defRPr>
            </a:lvl1pPr>
          </a:lstStyle>
          <a:p>
            <a:pPr>
              <a:defRPr/>
            </a:pPr>
            <a:fld id="{E9A70B58-9242-4606-808C-9D97FCC39E89}" type="slidenum">
              <a:rPr lang="en-GB"/>
              <a:pPr>
                <a:defRPr/>
              </a:pPr>
              <a:t>‹N°›</a:t>
            </a:fld>
            <a:endParaRPr lang="en-GB"/>
          </a:p>
        </p:txBody>
      </p:sp>
    </p:spTree>
    <p:extLst>
      <p:ext uri="{BB962C8B-B14F-4D97-AF65-F5344CB8AC3E}">
        <p14:creationId xmlns:p14="http://schemas.microsoft.com/office/powerpoint/2010/main" val="1239966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8" charset="0"/>
        <a:ea typeface="+mn-ea"/>
        <a:cs typeface="+mn-cs"/>
      </a:defRPr>
    </a:lvl1pPr>
    <a:lvl2pPr marL="428601" algn="l" rtl="0" eaLnBrk="0" fontAlgn="base" hangingPunct="0">
      <a:spcBef>
        <a:spcPct val="30000"/>
      </a:spcBef>
      <a:spcAft>
        <a:spcPct val="0"/>
      </a:spcAft>
      <a:defRPr sz="1100" kern="1200">
        <a:solidFill>
          <a:schemeClr val="tx1"/>
        </a:solidFill>
        <a:latin typeface="Times New Roman" pitchFamily="18" charset="0"/>
        <a:ea typeface="+mn-ea"/>
        <a:cs typeface="+mn-cs"/>
      </a:defRPr>
    </a:lvl2pPr>
    <a:lvl3pPr marL="858788" algn="l" rtl="0" eaLnBrk="0" fontAlgn="base" hangingPunct="0">
      <a:spcBef>
        <a:spcPct val="30000"/>
      </a:spcBef>
      <a:spcAft>
        <a:spcPct val="0"/>
      </a:spcAft>
      <a:defRPr sz="1100" kern="1200">
        <a:solidFill>
          <a:schemeClr val="tx1"/>
        </a:solidFill>
        <a:latin typeface="Times New Roman" pitchFamily="18" charset="0"/>
        <a:ea typeface="+mn-ea"/>
        <a:cs typeface="+mn-cs"/>
      </a:defRPr>
    </a:lvl3pPr>
    <a:lvl4pPr marL="1288975" algn="l" rtl="0" eaLnBrk="0" fontAlgn="base" hangingPunct="0">
      <a:spcBef>
        <a:spcPct val="30000"/>
      </a:spcBef>
      <a:spcAft>
        <a:spcPct val="0"/>
      </a:spcAft>
      <a:defRPr sz="1100" kern="1200">
        <a:solidFill>
          <a:schemeClr val="tx1"/>
        </a:solidFill>
        <a:latin typeface="Times New Roman" pitchFamily="18" charset="0"/>
        <a:ea typeface="+mn-ea"/>
        <a:cs typeface="+mn-cs"/>
      </a:defRPr>
    </a:lvl4pPr>
    <a:lvl5pPr marL="1717575" algn="l" rtl="0" eaLnBrk="0" fontAlgn="base" hangingPunct="0">
      <a:spcBef>
        <a:spcPct val="30000"/>
      </a:spcBef>
      <a:spcAft>
        <a:spcPct val="0"/>
      </a:spcAft>
      <a:defRPr sz="1100" kern="1200">
        <a:solidFill>
          <a:schemeClr val="tx1"/>
        </a:solidFill>
        <a:latin typeface="Times New Roman" pitchFamily="18" charset="0"/>
        <a:ea typeface="+mn-ea"/>
        <a:cs typeface="+mn-cs"/>
      </a:defRPr>
    </a:lvl5pPr>
    <a:lvl6pPr marL="2148710" algn="l" defTabSz="859482" rtl="0" eaLnBrk="1" latinLnBrk="0" hangingPunct="1">
      <a:defRPr sz="1100" kern="1200">
        <a:solidFill>
          <a:schemeClr val="tx1"/>
        </a:solidFill>
        <a:latin typeface="+mn-lt"/>
        <a:ea typeface="+mn-ea"/>
        <a:cs typeface="+mn-cs"/>
      </a:defRPr>
    </a:lvl6pPr>
    <a:lvl7pPr marL="2578449" algn="l" defTabSz="859482" rtl="0" eaLnBrk="1" latinLnBrk="0" hangingPunct="1">
      <a:defRPr sz="1100" kern="1200">
        <a:solidFill>
          <a:schemeClr val="tx1"/>
        </a:solidFill>
        <a:latin typeface="+mn-lt"/>
        <a:ea typeface="+mn-ea"/>
        <a:cs typeface="+mn-cs"/>
      </a:defRPr>
    </a:lvl7pPr>
    <a:lvl8pPr marL="3008191" algn="l" defTabSz="859482" rtl="0" eaLnBrk="1" latinLnBrk="0" hangingPunct="1">
      <a:defRPr sz="1100" kern="1200">
        <a:solidFill>
          <a:schemeClr val="tx1"/>
        </a:solidFill>
        <a:latin typeface="+mn-lt"/>
        <a:ea typeface="+mn-ea"/>
        <a:cs typeface="+mn-cs"/>
      </a:defRPr>
    </a:lvl8pPr>
    <a:lvl9pPr marL="3437934" algn="l" defTabSz="859482" rtl="0" eaLnBrk="1" latinLnBrk="0" hangingPunct="1">
      <a:defRPr sz="11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ormal">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lvl1pPr>
              <a:defRPr>
                <a:solidFill>
                  <a:srgbClr val="000000"/>
                </a:solidFill>
              </a:defRPr>
            </a:lvl1p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4" y="2900363"/>
            <a:ext cx="6431573" cy="5953128"/>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12"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3696585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rmal_Subtitle">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4" y="3589866"/>
            <a:ext cx="6431573" cy="5263621"/>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Text Placeholder 6"/>
          <p:cNvSpPr>
            <a:spLocks noGrp="1"/>
          </p:cNvSpPr>
          <p:nvPr>
            <p:ph type="body" sz="quarter" idx="11"/>
          </p:nvPr>
        </p:nvSpPr>
        <p:spPr>
          <a:xfrm>
            <a:off x="212725" y="2900363"/>
            <a:ext cx="6431573"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0" name="Text Placeholder 9"/>
          <p:cNvSpPr>
            <a:spLocks noGrp="1"/>
          </p:cNvSpPr>
          <p:nvPr>
            <p:ph type="body" sz="quarter" idx="12"/>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11" name="Text Placeholder 11"/>
          <p:cNvSpPr>
            <a:spLocks noGrp="1"/>
          </p:cNvSpPr>
          <p:nvPr>
            <p:ph type="body" sz="quarter" idx="13"/>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1866316346"/>
      </p:ext>
    </p:extLst>
  </p:cSld>
  <p:clrMapOvr>
    <a:masterClrMapping/>
  </p:clrMapOvr>
  <p:extLst mod="1">
    <p:ext uri="{DCECCB84-F9BA-43D5-87BE-67443E8EF086}">
      <p15:sldGuideLst xmlns:p15="http://schemas.microsoft.com/office/powerpoint/2012/main">
        <p15:guide id="1" orient="horz"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uble">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3" y="2900363"/>
            <a:ext cx="3091596" cy="5953130"/>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Text Placeholder 1"/>
          <p:cNvSpPr>
            <a:spLocks noGrp="1"/>
          </p:cNvSpPr>
          <p:nvPr>
            <p:ph idx="13"/>
          </p:nvPr>
        </p:nvSpPr>
        <p:spPr>
          <a:xfrm>
            <a:off x="3553191" y="2900363"/>
            <a:ext cx="3091596" cy="5953132"/>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11"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2436500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_Subtitle">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3" y="3584574"/>
            <a:ext cx="3091596" cy="5268913"/>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Text Placeholder 1"/>
          <p:cNvSpPr>
            <a:spLocks noGrp="1"/>
          </p:cNvSpPr>
          <p:nvPr>
            <p:ph idx="13"/>
          </p:nvPr>
        </p:nvSpPr>
        <p:spPr>
          <a:xfrm>
            <a:off x="3553191" y="3584574"/>
            <a:ext cx="3091596" cy="5268914"/>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Text Placeholder 6"/>
          <p:cNvSpPr>
            <a:spLocks noGrp="1"/>
          </p:cNvSpPr>
          <p:nvPr>
            <p:ph type="body" sz="quarter" idx="14"/>
          </p:nvPr>
        </p:nvSpPr>
        <p:spPr>
          <a:xfrm>
            <a:off x="213579" y="2900363"/>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1" name="Text Placeholder 6"/>
          <p:cNvSpPr>
            <a:spLocks noGrp="1"/>
          </p:cNvSpPr>
          <p:nvPr>
            <p:ph type="body" sz="quarter" idx="15"/>
          </p:nvPr>
        </p:nvSpPr>
        <p:spPr>
          <a:xfrm>
            <a:off x="3552825" y="2900363"/>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3"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14"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2288766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ur">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3" y="2900362"/>
            <a:ext cx="3091596" cy="2363788"/>
          </a:xfrm>
          <a:prstGeom prst="rect">
            <a:avLst/>
          </a:prstGeo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Text Placeholder 1"/>
          <p:cNvSpPr>
            <a:spLocks noGrp="1"/>
          </p:cNvSpPr>
          <p:nvPr>
            <p:ph idx="13"/>
          </p:nvPr>
        </p:nvSpPr>
        <p:spPr>
          <a:xfrm>
            <a:off x="3553191" y="2900362"/>
            <a:ext cx="3091596" cy="2363788"/>
          </a:xfrm>
          <a:prstGeom prst="rect">
            <a:avLst/>
          </a:prstGeo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Text Placeholder 1"/>
          <p:cNvSpPr>
            <a:spLocks noGrp="1"/>
          </p:cNvSpPr>
          <p:nvPr>
            <p:ph idx="14"/>
          </p:nvPr>
        </p:nvSpPr>
        <p:spPr>
          <a:xfrm>
            <a:off x="213213" y="5521440"/>
            <a:ext cx="3091596" cy="3332050"/>
          </a:xfrm>
          <a:prstGeom prst="rect">
            <a:avLst/>
          </a:prstGeo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Text Placeholder 1"/>
          <p:cNvSpPr>
            <a:spLocks noGrp="1"/>
          </p:cNvSpPr>
          <p:nvPr>
            <p:ph idx="15"/>
          </p:nvPr>
        </p:nvSpPr>
        <p:spPr>
          <a:xfrm>
            <a:off x="3553191" y="5523971"/>
            <a:ext cx="3091596" cy="3329517"/>
          </a:xfrm>
          <a:prstGeom prst="rect">
            <a:avLst/>
          </a:prstGeo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2"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13"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864646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_Subtit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1"/>
          <p:cNvSpPr>
            <a:spLocks noGrp="1"/>
          </p:cNvSpPr>
          <p:nvPr>
            <p:ph idx="1"/>
          </p:nvPr>
        </p:nvSpPr>
        <p:spPr>
          <a:xfrm>
            <a:off x="213213" y="3584576"/>
            <a:ext cx="3091596" cy="1671996"/>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Text Placeholder 1"/>
          <p:cNvSpPr>
            <a:spLocks noGrp="1"/>
          </p:cNvSpPr>
          <p:nvPr>
            <p:ph idx="13"/>
          </p:nvPr>
        </p:nvSpPr>
        <p:spPr>
          <a:xfrm>
            <a:off x="3553191" y="3584574"/>
            <a:ext cx="3091596" cy="1679575"/>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0" name="Text Placeholder 1"/>
          <p:cNvSpPr>
            <a:spLocks noGrp="1"/>
          </p:cNvSpPr>
          <p:nvPr>
            <p:ph idx="14"/>
          </p:nvPr>
        </p:nvSpPr>
        <p:spPr>
          <a:xfrm>
            <a:off x="213215" y="6201488"/>
            <a:ext cx="3091596" cy="2652000"/>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Text Placeholder 1"/>
          <p:cNvSpPr>
            <a:spLocks noGrp="1"/>
          </p:cNvSpPr>
          <p:nvPr>
            <p:ph idx="17"/>
          </p:nvPr>
        </p:nvSpPr>
        <p:spPr>
          <a:xfrm>
            <a:off x="3553191" y="6201488"/>
            <a:ext cx="3091596" cy="2652000"/>
          </a:xfrm>
          <a:prstGeom prst="rect">
            <a:avLst/>
          </a:prstGeom>
        </p:spPr>
        <p:txBody>
          <a:bodyPr vert="horz" lIns="91440" tIns="45720" rIns="91440" bIns="45720" rtlCol="0">
            <a:normAutofit/>
          </a:bodyPr>
          <a:lstStyle>
            <a:lvl1pPr>
              <a:defRPr lang="en-US" smtClean="0"/>
            </a:lvl1pPr>
            <a:lvl2pPr>
              <a:defRPr lang="en-US" smtClean="0"/>
            </a:lvl2pPr>
            <a:lvl3pPr>
              <a:defRPr lang="en-US" smtClean="0"/>
            </a:lvl3pPr>
            <a:lvl4pPr>
              <a:defRPr lang="en-US" smtClean="0"/>
            </a:lvl4pPr>
            <a:lvl5pPr>
              <a:defRPr lang="en-US" dirty="0"/>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itle 3"/>
          <p:cNvSpPr>
            <a:spLocks noGrp="1"/>
          </p:cNvSpPr>
          <p:nvPr>
            <p:ph type="title"/>
          </p:nvPr>
        </p:nvSpPr>
        <p:spPr>
          <a:xfrm>
            <a:off x="213214" y="744836"/>
            <a:ext cx="6431573" cy="779639"/>
          </a:xfrm>
          <a:prstGeom prst="rect">
            <a:avLst/>
          </a:prstGeom>
        </p:spPr>
        <p:txBody>
          <a:bodyPr/>
          <a:lstStyle/>
          <a:p>
            <a:r>
              <a:rPr lang="fr-FR"/>
              <a:t>Modifiez le style du titre</a:t>
            </a:r>
            <a:endParaRPr lang="en-US"/>
          </a:p>
        </p:txBody>
      </p:sp>
      <p:sp>
        <p:nvSpPr>
          <p:cNvPr id="14" name="Text Placeholder 6"/>
          <p:cNvSpPr>
            <a:spLocks noGrp="1"/>
          </p:cNvSpPr>
          <p:nvPr>
            <p:ph type="body" sz="quarter" idx="18"/>
          </p:nvPr>
        </p:nvSpPr>
        <p:spPr>
          <a:xfrm>
            <a:off x="212725" y="2900363"/>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5" name="Text Placeholder 6"/>
          <p:cNvSpPr>
            <a:spLocks noGrp="1"/>
          </p:cNvSpPr>
          <p:nvPr>
            <p:ph type="body" sz="quarter" idx="19"/>
          </p:nvPr>
        </p:nvSpPr>
        <p:spPr>
          <a:xfrm>
            <a:off x="3553679" y="2900363"/>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6" name="Text Placeholder 6"/>
          <p:cNvSpPr>
            <a:spLocks noGrp="1"/>
          </p:cNvSpPr>
          <p:nvPr>
            <p:ph type="body" sz="quarter" idx="20"/>
          </p:nvPr>
        </p:nvSpPr>
        <p:spPr>
          <a:xfrm>
            <a:off x="213213" y="5523972"/>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7" name="Text Placeholder 6"/>
          <p:cNvSpPr>
            <a:spLocks noGrp="1"/>
          </p:cNvSpPr>
          <p:nvPr>
            <p:ph type="body" sz="quarter" idx="21"/>
          </p:nvPr>
        </p:nvSpPr>
        <p:spPr>
          <a:xfrm>
            <a:off x="3553192" y="5523972"/>
            <a:ext cx="3091596" cy="520000"/>
          </a:xfrm>
          <a:prstGeom prst="rect">
            <a:avLst/>
          </a:prstGeom>
          <a:solidFill>
            <a:srgbClr val="1B2141"/>
          </a:solidFill>
          <a:ln w="6350" cap="flat">
            <a:solidFill>
              <a:srgbClr val="3F8299"/>
            </a:solidFill>
            <a:prstDash val="solid"/>
            <a:miter lim="800000"/>
          </a:ln>
        </p:spPr>
        <p:txBody>
          <a:bodyPr anchor="ctr" anchorCtr="0">
            <a:normAutofit/>
          </a:bodyPr>
          <a:lstStyle>
            <a:lvl1pPr marL="0" indent="0" algn="ctr">
              <a:buFont typeface="Arial" panose="020B0604020202020204" pitchFamily="34" charset="0"/>
              <a:buNone/>
              <a:defRPr sz="1200" b="1">
                <a:solidFill>
                  <a:srgbClr val="FFFFFF"/>
                </a:solidFill>
              </a:defRPr>
            </a:lvl1pPr>
            <a:lvl2pPr marL="209449" indent="0">
              <a:buNone/>
              <a:defRPr/>
            </a:lvl2pPr>
            <a:lvl3pPr marL="418897" indent="0">
              <a:buNone/>
              <a:defRPr/>
            </a:lvl3pPr>
            <a:lvl4pPr marL="634166" indent="0">
              <a:buNone/>
              <a:defRPr/>
            </a:lvl4pPr>
            <a:lvl5pPr marL="844585" indent="0">
              <a:buNone/>
              <a:defRPr/>
            </a:lvl5pPr>
          </a:lstStyle>
          <a:p>
            <a:pPr lvl="0"/>
            <a:r>
              <a:rPr lang="fr-FR"/>
              <a:t>Modifier les styles du texte du masque</a:t>
            </a:r>
          </a:p>
        </p:txBody>
      </p:sp>
      <p:sp>
        <p:nvSpPr>
          <p:cNvPr id="19"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20"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420558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Title 1"/>
          <p:cNvSpPr>
            <a:spLocks noGrp="1"/>
          </p:cNvSpPr>
          <p:nvPr>
            <p:ph type="title"/>
          </p:nvPr>
        </p:nvSpPr>
        <p:spPr>
          <a:xfrm>
            <a:off x="213214" y="744836"/>
            <a:ext cx="6431573" cy="779639"/>
          </a:xfrm>
          <a:prstGeom prst="rect">
            <a:avLst/>
          </a:prstGeom>
        </p:spPr>
        <p:txBody>
          <a:bodyPr/>
          <a:lstStyle/>
          <a:p>
            <a:r>
              <a:rPr lang="fr-FR" noProof="0"/>
              <a:t>Modifiez le style du titre</a:t>
            </a:r>
            <a:endParaRPr lang="en-US" noProof="0" dirty="0"/>
          </a:p>
        </p:txBody>
      </p:sp>
      <p:sp>
        <p:nvSpPr>
          <p:cNvPr id="3" name="Slide Number Placeholder 2"/>
          <p:cNvSpPr>
            <a:spLocks noGrp="1"/>
          </p:cNvSpPr>
          <p:nvPr>
            <p:ph type="sldNum" sz="quarter" idx="10"/>
          </p:nvPr>
        </p:nvSpPr>
        <p:spPr>
          <a:xfrm>
            <a:off x="4193021" y="9624060"/>
            <a:ext cx="259373" cy="185798"/>
          </a:xfrm>
          <a:prstGeom prst="rect">
            <a:avLst/>
          </a:prstGeom>
        </p:spPr>
        <p:txBody>
          <a:bodyPr/>
          <a:lstStyle/>
          <a:p>
            <a:pPr>
              <a:defRPr/>
            </a:pPr>
            <a:fld id="{075F3C76-FC40-460D-A9FC-5DF4B3839EB0}" type="slidenum">
              <a:rPr lang="en-US" smtClean="0">
                <a:solidFill>
                  <a:prstClr val="black"/>
                </a:solidFill>
              </a:rPr>
              <a:pPr>
                <a:defRPr/>
              </a:pPr>
              <a:t>‹N°›</a:t>
            </a:fld>
            <a:endParaRPr lang="en-US" dirty="0">
              <a:solidFill>
                <a:prstClr val="black"/>
              </a:solidFill>
            </a:endParaRPr>
          </a:p>
        </p:txBody>
      </p:sp>
      <p:sp>
        <p:nvSpPr>
          <p:cNvPr id="6" name="Text Placeholder 9"/>
          <p:cNvSpPr>
            <a:spLocks noGrp="1"/>
          </p:cNvSpPr>
          <p:nvPr>
            <p:ph type="body" sz="quarter" idx="11"/>
          </p:nvPr>
        </p:nvSpPr>
        <p:spPr>
          <a:xfrm>
            <a:off x="3552825" y="682625"/>
            <a:ext cx="3092450" cy="434344"/>
          </a:xfrm>
        </p:spPr>
        <p:txBody>
          <a:bodyPr anchor="ctr">
            <a:normAutofit/>
          </a:bodyPr>
          <a:lstStyle>
            <a:lvl1pPr algn="r">
              <a:defRPr sz="1400" b="1" cap="small" baseline="0">
                <a:solidFill>
                  <a:srgbClr val="1B2141"/>
                </a:solidFill>
              </a:defRPr>
            </a:lvl1pPr>
          </a:lstStyle>
          <a:p>
            <a:pPr lvl="0"/>
            <a:r>
              <a:rPr lang="fr-FR"/>
              <a:t>Modifier les styles du texte du masque</a:t>
            </a:r>
          </a:p>
        </p:txBody>
      </p:sp>
      <p:sp>
        <p:nvSpPr>
          <p:cNvPr id="7" name="Text Placeholder 11"/>
          <p:cNvSpPr>
            <a:spLocks noGrp="1"/>
          </p:cNvSpPr>
          <p:nvPr>
            <p:ph type="body" sz="quarter" idx="12"/>
          </p:nvPr>
        </p:nvSpPr>
        <p:spPr>
          <a:xfrm>
            <a:off x="3552825" y="1117600"/>
            <a:ext cx="3092450" cy="344488"/>
          </a:xfrm>
        </p:spPr>
        <p:txBody>
          <a:bodyPr anchor="ctr">
            <a:normAutofit/>
          </a:bodyPr>
          <a:lstStyle>
            <a:lvl1pPr algn="r">
              <a:defRPr sz="1050" b="1" i="1">
                <a:solidFill>
                  <a:srgbClr val="1B2141"/>
                </a:solidFill>
              </a:defRPr>
            </a:lvl1pPr>
          </a:lstStyle>
          <a:p>
            <a:pPr lvl="0"/>
            <a:r>
              <a:rPr lang="fr-FR"/>
              <a:t>Modifier les styles du texte du masque</a:t>
            </a:r>
          </a:p>
        </p:txBody>
      </p:sp>
    </p:spTree>
    <p:extLst>
      <p:ext uri="{BB962C8B-B14F-4D97-AF65-F5344CB8AC3E}">
        <p14:creationId xmlns:p14="http://schemas.microsoft.com/office/powerpoint/2010/main" val="246522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sp>
        <p:nvSpPr>
          <p:cNvPr id="3" name="Rectangle 2"/>
          <p:cNvSpPr/>
          <p:nvPr userDrawn="1"/>
        </p:nvSpPr>
        <p:spPr>
          <a:xfrm>
            <a:off x="0" y="0"/>
            <a:ext cx="621323" cy="9906000"/>
          </a:xfrm>
          <a:prstGeom prst="rect">
            <a:avLst/>
          </a:prstGeom>
          <a:solidFill>
            <a:srgbClr val="1B21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29">
              <a:solidFill>
                <a:prstClr val="white"/>
              </a:solidFill>
            </a:endParaRPr>
          </a:p>
        </p:txBody>
      </p:sp>
      <p:sp>
        <p:nvSpPr>
          <p:cNvPr id="13314" name="Rectangle 2"/>
          <p:cNvSpPr>
            <a:spLocks noGrp="1" noChangeArrowheads="1"/>
          </p:cNvSpPr>
          <p:nvPr>
            <p:ph type="ctrTitle"/>
          </p:nvPr>
        </p:nvSpPr>
        <p:spPr>
          <a:xfrm>
            <a:off x="990437" y="1625600"/>
            <a:ext cx="4248769" cy="539763"/>
          </a:xfrm>
          <a:prstGeom prst="rect">
            <a:avLst/>
          </a:prstGeom>
          <a:ln algn="ctr">
            <a:noFill/>
          </a:ln>
        </p:spPr>
        <p:txBody>
          <a:bodyPr/>
          <a:lstStyle>
            <a:lvl1pPr algn="l">
              <a:defRPr sz="1200">
                <a:solidFill>
                  <a:srgbClr val="1B2141"/>
                </a:solidFill>
              </a:defRPr>
            </a:lvl1pPr>
          </a:lstStyle>
          <a:p>
            <a:r>
              <a:rPr lang="fr-FR" noProof="0"/>
              <a:t>Modifiez le style du titre</a:t>
            </a:r>
            <a:endParaRPr lang="en-US" noProof="0" dirty="0"/>
          </a:p>
        </p:txBody>
      </p:sp>
      <p:sp>
        <p:nvSpPr>
          <p:cNvPr id="13315" name="Rectangle 3"/>
          <p:cNvSpPr>
            <a:spLocks noGrp="1" noChangeArrowheads="1"/>
          </p:cNvSpPr>
          <p:nvPr>
            <p:ph type="subTitle" idx="1"/>
          </p:nvPr>
        </p:nvSpPr>
        <p:spPr>
          <a:xfrm>
            <a:off x="990437" y="2334434"/>
            <a:ext cx="4836030" cy="659591"/>
          </a:xfrm>
          <a:prstGeom prst="rect">
            <a:avLst/>
          </a:prstGeom>
          <a:ln algn="ctr">
            <a:noFill/>
          </a:ln>
        </p:spPr>
        <p:txBody>
          <a:bodyPr>
            <a:normAutofit/>
          </a:bodyPr>
          <a:lstStyle>
            <a:lvl1pPr marL="0" indent="0" algn="l" eaLnBrk="0" hangingPunct="0">
              <a:spcBef>
                <a:spcPct val="50000"/>
              </a:spcBef>
              <a:spcAft>
                <a:spcPct val="0"/>
              </a:spcAft>
              <a:buSzPct val="85000"/>
              <a:buFont typeface="Wingdings" pitchFamily="2" charset="2"/>
              <a:buNone/>
              <a:defRPr sz="1600" b="1">
                <a:solidFill>
                  <a:srgbClr val="1B2141"/>
                </a:solidFill>
              </a:defRPr>
            </a:lvl1pPr>
          </a:lstStyle>
          <a:p>
            <a:r>
              <a:rPr lang="fr-FR" noProof="0"/>
              <a:t>Modifiez le style des sous-titres du masque</a:t>
            </a:r>
            <a:endParaRPr lang="en-US" noProof="0" dirty="0"/>
          </a:p>
        </p:txBody>
      </p:sp>
    </p:spTree>
    <p:extLst>
      <p:ext uri="{BB962C8B-B14F-4D97-AF65-F5344CB8AC3E}">
        <p14:creationId xmlns:p14="http://schemas.microsoft.com/office/powerpoint/2010/main" val="196891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irst">
    <p:bg>
      <p:bgPr>
        <a:solidFill>
          <a:srgbClr val="1B2141"/>
        </a:solidFill>
        <a:effectLst/>
      </p:bgPr>
    </p:bg>
    <p:spTree>
      <p:nvGrpSpPr>
        <p:cNvPr id="1" name=""/>
        <p:cNvGrpSpPr/>
        <p:nvPr/>
      </p:nvGrpSpPr>
      <p:grpSpPr>
        <a:xfrm>
          <a:off x="0" y="0"/>
          <a:ext cx="0" cy="0"/>
          <a:chOff x="0" y="0"/>
          <a:chExt cx="0" cy="0"/>
        </a:xfrm>
      </p:grpSpPr>
      <p:sp>
        <p:nvSpPr>
          <p:cNvPr id="2" name="Rectangle 1"/>
          <p:cNvSpPr/>
          <p:nvPr userDrawn="1"/>
        </p:nvSpPr>
        <p:spPr>
          <a:xfrm>
            <a:off x="2260685" y="9061573"/>
            <a:ext cx="4381097" cy="234551"/>
          </a:xfrm>
          <a:prstGeom prst="rect">
            <a:avLst/>
          </a:prstGeom>
          <a:noFill/>
          <a:ln w="3175" cap="flat" cmpd="sng" algn="ctr">
            <a:noFill/>
            <a:prstDash val="dash"/>
            <a:round/>
            <a:headEnd type="none" w="med" len="med"/>
            <a:tailEnd type="none" w="med" len="med"/>
          </a:ln>
        </p:spPr>
        <p:txBody>
          <a:bodyPr wrap="square" lIns="0" tIns="0" rIns="0" bIns="0" anchor="ctr" anchorCtr="0">
            <a:spAutoFit/>
          </a:bodyPr>
          <a:lstStyle/>
          <a:p>
            <a:pPr algn="r">
              <a:spcAft>
                <a:spcPts val="0"/>
              </a:spcAft>
            </a:pPr>
            <a:r>
              <a:rPr lang="en-US" sz="762" dirty="0">
                <a:solidFill>
                  <a:schemeClr val="bg1"/>
                </a:solidFill>
                <a:latin typeface="Calibri" panose="020F0502020204030204" pitchFamily="34" charset="0"/>
                <a:ea typeface="SimSun" panose="02010600030101010101" pitchFamily="2" charset="-122"/>
                <a:cs typeface="Times New Roman" panose="02020603050405020304" pitchFamily="18" charset="0"/>
              </a:rPr>
              <a:t>All information contained in this document is strictly confidential and proprietary to Novacap group. </a:t>
            </a:r>
          </a:p>
          <a:p>
            <a:pPr algn="r">
              <a:spcAft>
                <a:spcPts val="0"/>
              </a:spcAft>
            </a:pPr>
            <a:r>
              <a:rPr lang="en-US" sz="762" dirty="0">
                <a:solidFill>
                  <a:schemeClr val="bg1"/>
                </a:solidFill>
                <a:latin typeface="Calibri" panose="020F0502020204030204" pitchFamily="34" charset="0"/>
                <a:ea typeface="SimSun" panose="02010600030101010101" pitchFamily="2" charset="-122"/>
                <a:cs typeface="Times New Roman" panose="02020603050405020304" pitchFamily="18" charset="0"/>
              </a:rPr>
              <a:t>Any disclosure, use or reproduction thereof is prohibited without the prior written specific consent of Novacap.</a:t>
            </a:r>
          </a:p>
        </p:txBody>
      </p:sp>
      <p:pic>
        <p:nvPicPr>
          <p:cNvPr id="4" name="Image 10" descr="Une image contenant objet&#10;&#10;&#10;&#10;Description générée automatiquement">
            <a:extLst>
              <a:ext uri="{FF2B5EF4-FFF2-40B4-BE49-F238E27FC236}">
                <a16:creationId xmlns:a16="http://schemas.microsoft.com/office/drawing/2014/main" id="{3144C018-708E-490C-9B05-396C3DE22D2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05175" y="8190933"/>
            <a:ext cx="3331374" cy="562709"/>
          </a:xfrm>
          <a:prstGeom prst="rect">
            <a:avLst/>
          </a:prstGeom>
        </p:spPr>
      </p:pic>
      <p:sp>
        <p:nvSpPr>
          <p:cNvPr id="5" name="Parallélogramme 10">
            <a:extLst>
              <a:ext uri="{FF2B5EF4-FFF2-40B4-BE49-F238E27FC236}">
                <a16:creationId xmlns:a16="http://schemas.microsoft.com/office/drawing/2014/main" id="{09ED42E6-CE96-4F75-8BC4-12B2DF4F6A97}"/>
              </a:ext>
            </a:extLst>
          </p:cNvPr>
          <p:cNvSpPr/>
          <p:nvPr userDrawn="1"/>
        </p:nvSpPr>
        <p:spPr>
          <a:xfrm rot="16200000" flipH="1">
            <a:off x="1423387" y="767043"/>
            <a:ext cx="6203975" cy="4669888"/>
          </a:xfrm>
          <a:prstGeom prst="parallelogram">
            <a:avLst>
              <a:gd name="adj" fmla="val 68156"/>
            </a:avLst>
          </a:prstGeom>
          <a:solidFill>
            <a:srgbClr val="00C39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72828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ctangle 64"/>
          <p:cNvSpPr>
            <a:spLocks noChangeArrowheads="1"/>
          </p:cNvSpPr>
          <p:nvPr userDrawn="1">
            <p:custDataLst>
              <p:tags r:id="rId11"/>
            </p:custDataLst>
          </p:nvPr>
        </p:nvSpPr>
        <p:spPr bwMode="auto">
          <a:xfrm>
            <a:off x="213216" y="9557858"/>
            <a:ext cx="2336021" cy="252000"/>
          </a:xfrm>
          <a:prstGeom prst="rect">
            <a:avLst/>
          </a:prstGeom>
          <a:noFill/>
          <a:ln w="9525">
            <a:noFill/>
            <a:prstDash val="sysDash"/>
            <a:miter lim="800000"/>
            <a:headEnd/>
            <a:tailEnd/>
          </a:ln>
          <a:effectLst/>
        </p:spPr>
        <p:txBody>
          <a:bodyPr wrap="none" lIns="0" tIns="29750" rIns="0" bIns="29750"/>
          <a:lstStyle/>
          <a:p>
            <a:pPr defTabSz="738571" eaLnBrk="0" hangingPunct="0">
              <a:defRPr/>
            </a:pPr>
            <a:endParaRPr lang="en-US" sz="800" dirty="0">
              <a:solidFill>
                <a:prstClr val="black"/>
              </a:solidFill>
              <a:latin typeface="Tahoma" panose="020B0604030504040204" pitchFamily="34" charset="0"/>
              <a:ea typeface="Tahoma" panose="020B0604030504040204" pitchFamily="34" charset="0"/>
              <a:cs typeface="Tahoma" panose="020B0604030504040204" pitchFamily="34" charset="0"/>
            </a:endParaRPr>
          </a:p>
        </p:txBody>
      </p:sp>
      <p:sp>
        <p:nvSpPr>
          <p:cNvPr id="4" name="Text Placeholder 3"/>
          <p:cNvSpPr>
            <a:spLocks noGrp="1"/>
          </p:cNvSpPr>
          <p:nvPr>
            <p:ph type="body" idx="1"/>
          </p:nvPr>
        </p:nvSpPr>
        <p:spPr>
          <a:xfrm>
            <a:off x="213214" y="3277892"/>
            <a:ext cx="6431572" cy="5575599"/>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13" name="Image 10" descr="Une image contenant objet&#10;&#10;&#10;&#10;Description générée automatiquement">
            <a:extLst>
              <a:ext uri="{FF2B5EF4-FFF2-40B4-BE49-F238E27FC236}">
                <a16:creationId xmlns:a16="http://schemas.microsoft.com/office/drawing/2014/main" id="{3ADA9875-BB5C-4FBB-85E9-D119BFCABE59}"/>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13214" y="227526"/>
            <a:ext cx="1469789" cy="248265"/>
          </a:xfrm>
          <a:prstGeom prst="rect">
            <a:avLst/>
          </a:prstGeom>
        </p:spPr>
      </p:pic>
      <p:pic>
        <p:nvPicPr>
          <p:cNvPr id="3" name="Image 2">
            <a:extLst>
              <a:ext uri="{FF2B5EF4-FFF2-40B4-BE49-F238E27FC236}">
                <a16:creationId xmlns:a16="http://schemas.microsoft.com/office/drawing/2014/main" id="{33E740E0-F936-4012-BBAB-8F2590F21BCA}"/>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9122537"/>
            <a:ext cx="6858000" cy="657616"/>
          </a:xfrm>
          <a:prstGeom prst="rect">
            <a:avLst/>
          </a:prstGeom>
        </p:spPr>
      </p:pic>
      <p:sp>
        <p:nvSpPr>
          <p:cNvPr id="5" name="ZoneTexte 4">
            <a:extLst>
              <a:ext uri="{FF2B5EF4-FFF2-40B4-BE49-F238E27FC236}">
                <a16:creationId xmlns:a16="http://schemas.microsoft.com/office/drawing/2014/main" id="{CB3A32D0-0379-45D1-8BF7-239BE56C8945}"/>
              </a:ext>
            </a:extLst>
          </p:cNvPr>
          <p:cNvSpPr txBox="1"/>
          <p:nvPr userDrawn="1"/>
        </p:nvSpPr>
        <p:spPr>
          <a:xfrm>
            <a:off x="213214" y="1289315"/>
            <a:ext cx="6431572" cy="1708160"/>
          </a:xfrm>
          <a:prstGeom prst="rect">
            <a:avLst/>
          </a:prstGeom>
          <a:noFill/>
        </p:spPr>
        <p:txBody>
          <a:bodyPr wrap="square" rtlCol="0">
            <a:spAutoFit/>
          </a:bodyPr>
          <a:lstStyle/>
          <a:p>
            <a:pPr algn="just"/>
            <a:r>
              <a:rPr lang="fr-FR" sz="1050" dirty="0">
                <a:latin typeface="Tahoma" panose="020B0604030504040204" pitchFamily="34" charset="0"/>
                <a:ea typeface="Tahoma" panose="020B0604030504040204" pitchFamily="34" charset="0"/>
                <a:cs typeface="Tahoma" panose="020B0604030504040204" pitchFamily="34" charset="0"/>
              </a:rPr>
              <a:t>Seqens est un acteur mondial de la synthèse pharmaceutique et des ingrédients de spécialités, disposant d’une large gamme de produits, de services et de technologies. Le Groupe propose à ses clients des services de fabrication à façon pour les marchés pharmaceutiques et de spécialités ainsi qu’un large portefeuille de principes actifs et d’intermédiaires pharmaceutiques.</a:t>
            </a:r>
          </a:p>
          <a:p>
            <a:pPr algn="just"/>
            <a:endParaRPr lang="fr-FR" sz="1050" dirty="0">
              <a:latin typeface="Tahoma" panose="020B0604030504040204" pitchFamily="34" charset="0"/>
              <a:ea typeface="Tahoma" panose="020B0604030504040204" pitchFamily="34" charset="0"/>
              <a:cs typeface="Tahoma" panose="020B0604030504040204" pitchFamily="34" charset="0"/>
            </a:endParaRPr>
          </a:p>
          <a:p>
            <a:pPr algn="just"/>
            <a:r>
              <a:rPr lang="fr-FR" sz="1050" dirty="0">
                <a:latin typeface="Tahoma" panose="020B0604030504040204" pitchFamily="34" charset="0"/>
                <a:ea typeface="Tahoma" panose="020B0604030504040204" pitchFamily="34" charset="0"/>
                <a:cs typeface="Tahoma" panose="020B0604030504040204" pitchFamily="34" charset="0"/>
              </a:rPr>
              <a:t>Le groupe exploite 24 sites de production, 3 centres de R&amp;D et emploie plus de 3 200 personnes principalement en Europe, Asie et Amérique du Nord. Plus de 300 scientifiques, ingénieurs et experts développent des solutions sur mesure pour nos clients et veillent à ce que les produits soient passés en production avec succès. </a:t>
            </a:r>
          </a:p>
          <a:p>
            <a:pPr algn="just"/>
            <a:r>
              <a:rPr lang="fr-FR" sz="1050" dirty="0">
                <a:latin typeface="Tahoma" panose="020B0604030504040204" pitchFamily="34" charset="0"/>
                <a:ea typeface="Tahoma" panose="020B0604030504040204" pitchFamily="34" charset="0"/>
                <a:cs typeface="Tahoma" panose="020B0604030504040204" pitchFamily="34" charset="0"/>
              </a:rPr>
              <a:t> </a:t>
            </a:r>
          </a:p>
        </p:txBody>
      </p:sp>
    </p:spTree>
    <p:extLst>
      <p:ext uri="{BB962C8B-B14F-4D97-AF65-F5344CB8AC3E}">
        <p14:creationId xmlns:p14="http://schemas.microsoft.com/office/powerpoint/2010/main" val="1247671622"/>
      </p:ext>
    </p:extLst>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Lst>
  <p:hf sldNum="0" hdr="0" ftr="0" dt="0"/>
  <p:txStyles>
    <p:titleStyle>
      <a:lvl1pPr algn="l" defTabSz="632969" rtl="0" eaLnBrk="1" latinLnBrk="0" hangingPunct="1">
        <a:lnSpc>
          <a:spcPct val="100000"/>
        </a:lnSpc>
        <a:spcBef>
          <a:spcPct val="0"/>
        </a:spcBef>
        <a:buNone/>
        <a:defRPr sz="1400" b="1" kern="1200">
          <a:solidFill>
            <a:srgbClr val="000000"/>
          </a:solidFill>
          <a:latin typeface="Tahoma" panose="020B0604030504040204" pitchFamily="34" charset="0"/>
          <a:ea typeface="Tahoma" panose="020B0604030504040204" pitchFamily="34" charset="0"/>
          <a:cs typeface="Tahoma" panose="020B0604030504040204" pitchFamily="34" charset="0"/>
        </a:defRPr>
      </a:lvl1pPr>
    </p:titleStyle>
    <p:bodyStyle>
      <a:lvl1pPr marL="0" marR="0" indent="0" algn="just" defTabSz="622529" rtl="0" eaLnBrk="1" fontAlgn="base" latinLnBrk="0" hangingPunct="1">
        <a:lnSpc>
          <a:spcPct val="100000"/>
        </a:lnSpc>
        <a:spcBef>
          <a:spcPct val="0"/>
        </a:spcBef>
        <a:spcAft>
          <a:spcPct val="50000"/>
        </a:spcAft>
        <a:buClr>
          <a:srgbClr val="3F8299"/>
        </a:buClr>
        <a:buSzTx/>
        <a:buFontTx/>
        <a:buNone/>
        <a:tabLst/>
        <a:defRPr lang="en-US" sz="1100" kern="1200" noProof="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348112" marR="0" indent="-138663" algn="just" defTabSz="622529" rtl="0" eaLnBrk="1" fontAlgn="base" latinLnBrk="0" hangingPunct="1">
        <a:lnSpc>
          <a:spcPct val="100000"/>
        </a:lnSpc>
        <a:spcBef>
          <a:spcPct val="0"/>
        </a:spcBef>
        <a:spcAft>
          <a:spcPct val="50000"/>
        </a:spcAft>
        <a:buClr>
          <a:srgbClr val="00C39C"/>
        </a:buClr>
        <a:buSzTx/>
        <a:buFontTx/>
        <a:buChar char="–"/>
        <a:tabLst/>
        <a:defRPr lang="en-US" sz="1100" kern="1200" noProof="0" smtClean="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564349" marR="0" indent="-145452" algn="just" defTabSz="622529" rtl="0" eaLnBrk="1" fontAlgn="base" latinLnBrk="0" hangingPunct="1">
        <a:lnSpc>
          <a:spcPct val="100000"/>
        </a:lnSpc>
        <a:spcBef>
          <a:spcPct val="0"/>
        </a:spcBef>
        <a:spcAft>
          <a:spcPct val="50000"/>
        </a:spcAft>
        <a:buClr>
          <a:srgbClr val="00C39C"/>
        </a:buClr>
        <a:buSzTx/>
        <a:buFontTx/>
        <a:buChar char="•"/>
        <a:tabLst/>
        <a:defRPr lang="en-US" sz="1100" kern="1200" noProof="0" smtClean="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774768" marR="0" indent="-140603" algn="just" defTabSz="622529" rtl="0" eaLnBrk="1" fontAlgn="base" latinLnBrk="0" hangingPunct="1">
        <a:lnSpc>
          <a:spcPct val="100000"/>
        </a:lnSpc>
        <a:spcBef>
          <a:spcPct val="0"/>
        </a:spcBef>
        <a:spcAft>
          <a:spcPct val="50000"/>
        </a:spcAft>
        <a:buClr>
          <a:srgbClr val="00C39C"/>
        </a:buClr>
        <a:buSzTx/>
        <a:buFont typeface="Times New Roman" pitchFamily="18" charset="0"/>
        <a:buChar char="-"/>
        <a:tabLst/>
        <a:defRPr lang="en-US" sz="1100" kern="1200" noProof="0" smtClean="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984218" marR="0" indent="-139633" algn="just" defTabSz="622529" rtl="0" eaLnBrk="1" fontAlgn="base" latinLnBrk="0" hangingPunct="1">
        <a:lnSpc>
          <a:spcPct val="100000"/>
        </a:lnSpc>
        <a:spcBef>
          <a:spcPct val="0"/>
        </a:spcBef>
        <a:spcAft>
          <a:spcPct val="50000"/>
        </a:spcAft>
        <a:buClr>
          <a:srgbClr val="00C39C"/>
        </a:buClr>
        <a:buSzTx/>
        <a:buFontTx/>
        <a:buChar char="»"/>
        <a:tabLst/>
        <a:defRPr lang="en-US" sz="1100" kern="1200" noProof="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740662" indent="-158242" algn="l" defTabSz="63296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6pPr>
      <a:lvl7pPr marL="2057146" indent="-158242" algn="l" defTabSz="63296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7pPr>
      <a:lvl8pPr marL="2373630" indent="-158242" algn="l" defTabSz="63296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8pPr>
      <a:lvl9pPr marL="2690114" indent="-158242" algn="l" defTabSz="632969" rtl="0" eaLnBrk="1" latinLnBrk="0" hangingPunct="1">
        <a:lnSpc>
          <a:spcPct val="90000"/>
        </a:lnSpc>
        <a:spcBef>
          <a:spcPts val="346"/>
        </a:spcBef>
        <a:buFont typeface="Arial" panose="020B0604020202020204" pitchFamily="34" charset="0"/>
        <a:buChar char="•"/>
        <a:defRPr sz="1246" kern="1200">
          <a:solidFill>
            <a:schemeClr val="tx1"/>
          </a:solidFill>
          <a:latin typeface="+mn-lt"/>
          <a:ea typeface="+mn-ea"/>
          <a:cs typeface="+mn-cs"/>
        </a:defRPr>
      </a:lvl9pPr>
    </p:bodyStyle>
    <p:otherStyle>
      <a:defPPr>
        <a:defRPr lang="en-US"/>
      </a:defPPr>
      <a:lvl1pPr marL="0" algn="l" defTabSz="632969" rtl="0" eaLnBrk="1" latinLnBrk="0" hangingPunct="1">
        <a:defRPr sz="1246" kern="1200">
          <a:solidFill>
            <a:schemeClr val="tx1"/>
          </a:solidFill>
          <a:latin typeface="+mn-lt"/>
          <a:ea typeface="+mn-ea"/>
          <a:cs typeface="+mn-cs"/>
        </a:defRPr>
      </a:lvl1pPr>
      <a:lvl2pPr marL="316484" algn="l" defTabSz="632969" rtl="0" eaLnBrk="1" latinLnBrk="0" hangingPunct="1">
        <a:defRPr sz="1246" kern="1200">
          <a:solidFill>
            <a:schemeClr val="tx1"/>
          </a:solidFill>
          <a:latin typeface="+mn-lt"/>
          <a:ea typeface="+mn-ea"/>
          <a:cs typeface="+mn-cs"/>
        </a:defRPr>
      </a:lvl2pPr>
      <a:lvl3pPr marL="632969" algn="l" defTabSz="632969" rtl="0" eaLnBrk="1" latinLnBrk="0" hangingPunct="1">
        <a:defRPr sz="1246" kern="1200">
          <a:solidFill>
            <a:schemeClr val="tx1"/>
          </a:solidFill>
          <a:latin typeface="+mn-lt"/>
          <a:ea typeface="+mn-ea"/>
          <a:cs typeface="+mn-cs"/>
        </a:defRPr>
      </a:lvl3pPr>
      <a:lvl4pPr marL="949452" algn="l" defTabSz="632969" rtl="0" eaLnBrk="1" latinLnBrk="0" hangingPunct="1">
        <a:defRPr sz="1246" kern="1200">
          <a:solidFill>
            <a:schemeClr val="tx1"/>
          </a:solidFill>
          <a:latin typeface="+mn-lt"/>
          <a:ea typeface="+mn-ea"/>
          <a:cs typeface="+mn-cs"/>
        </a:defRPr>
      </a:lvl4pPr>
      <a:lvl5pPr marL="1265936" algn="l" defTabSz="632969" rtl="0" eaLnBrk="1" latinLnBrk="0" hangingPunct="1">
        <a:defRPr sz="1246" kern="1200">
          <a:solidFill>
            <a:schemeClr val="tx1"/>
          </a:solidFill>
          <a:latin typeface="+mn-lt"/>
          <a:ea typeface="+mn-ea"/>
          <a:cs typeface="+mn-cs"/>
        </a:defRPr>
      </a:lvl5pPr>
      <a:lvl6pPr marL="1582421" algn="l" defTabSz="632969" rtl="0" eaLnBrk="1" latinLnBrk="0" hangingPunct="1">
        <a:defRPr sz="1246" kern="1200">
          <a:solidFill>
            <a:schemeClr val="tx1"/>
          </a:solidFill>
          <a:latin typeface="+mn-lt"/>
          <a:ea typeface="+mn-ea"/>
          <a:cs typeface="+mn-cs"/>
        </a:defRPr>
      </a:lvl6pPr>
      <a:lvl7pPr marL="1898904" algn="l" defTabSz="632969" rtl="0" eaLnBrk="1" latinLnBrk="0" hangingPunct="1">
        <a:defRPr sz="1246" kern="1200">
          <a:solidFill>
            <a:schemeClr val="tx1"/>
          </a:solidFill>
          <a:latin typeface="+mn-lt"/>
          <a:ea typeface="+mn-ea"/>
          <a:cs typeface="+mn-cs"/>
        </a:defRPr>
      </a:lvl7pPr>
      <a:lvl8pPr marL="2215388" algn="l" defTabSz="632969" rtl="0" eaLnBrk="1" latinLnBrk="0" hangingPunct="1">
        <a:defRPr sz="1246" kern="1200">
          <a:solidFill>
            <a:schemeClr val="tx1"/>
          </a:solidFill>
          <a:latin typeface="+mn-lt"/>
          <a:ea typeface="+mn-ea"/>
          <a:cs typeface="+mn-cs"/>
        </a:defRPr>
      </a:lvl8pPr>
      <a:lvl9pPr marL="2531872" algn="l" defTabSz="632969" rtl="0" eaLnBrk="1" latinLnBrk="0" hangingPunct="1">
        <a:defRPr sz="1246"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480" userDrawn="1">
          <p15:clr>
            <a:srgbClr val="F26B43"/>
          </p15:clr>
        </p15:guide>
        <p15:guide id="2" pos="2160" userDrawn="1">
          <p15:clr>
            <a:srgbClr val="F26B43"/>
          </p15:clr>
        </p15:guide>
        <p15:guide id="3" pos="134" userDrawn="1">
          <p15:clr>
            <a:srgbClr val="F26B43"/>
          </p15:clr>
        </p15:guide>
        <p15:guide id="4" pos="4186" userDrawn="1">
          <p15:clr>
            <a:srgbClr val="F26B43"/>
          </p15:clr>
        </p15:guide>
        <p15:guide id="5" orient="horz" pos="5577" userDrawn="1">
          <p15:clr>
            <a:srgbClr val="F26B43"/>
          </p15:clr>
        </p15:guide>
        <p15:guide id="6" orient="horz" pos="1024" userDrawn="1">
          <p15:clr>
            <a:srgbClr val="F26B43"/>
          </p15:clr>
        </p15:guide>
        <p15:guide id="7" orient="horz" pos="5978" userDrawn="1">
          <p15:clr>
            <a:srgbClr val="F26B43"/>
          </p15:clr>
        </p15:guide>
        <p15:guide id="8" orient="horz" pos="761" userDrawn="1">
          <p15:clr>
            <a:srgbClr val="F26B43"/>
          </p15:clr>
        </p15:guide>
        <p15:guide id="9" orient="horz" pos="262" userDrawn="1">
          <p15:clr>
            <a:srgbClr val="F26B43"/>
          </p15:clr>
        </p15:guide>
        <p15:guide id="10" pos="2082" userDrawn="1">
          <p15:clr>
            <a:srgbClr val="F26B43"/>
          </p15:clr>
        </p15:guide>
        <p15:guide id="11" pos="2238" userDrawn="1">
          <p15:clr>
            <a:srgbClr val="F26B43"/>
          </p15:clr>
        </p15:guide>
        <p15:guide id="12" orient="horz" pos="3143" userDrawn="1">
          <p15:clr>
            <a:srgbClr val="F26B43"/>
          </p15:clr>
        </p15:guide>
        <p15:guide id="13" orient="horz" pos="3316" userDrawn="1">
          <p15:clr>
            <a:srgbClr val="F26B43"/>
          </p15:clr>
        </p15:guide>
        <p15:guide id="14" orient="horz" pos="1827" userDrawn="1">
          <p15:clr>
            <a:srgbClr val="F26B43"/>
          </p15:clr>
        </p15:guide>
        <p15:guide id="15" orient="horz" pos="225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2545" y="531082"/>
            <a:ext cx="3872415" cy="802418"/>
          </a:xfrm>
        </p:spPr>
        <p:txBody>
          <a:bodyPr/>
          <a:lstStyle/>
          <a:p>
            <a:pPr algn="ctr"/>
            <a:r>
              <a:rPr lang="fr-FR" dirty="0">
                <a:solidFill>
                  <a:schemeClr val="tx1"/>
                </a:solidFill>
              </a:rPr>
              <a:t>Technicien Chimiste R&amp;D – CDD (1 an)</a:t>
            </a:r>
            <a:br>
              <a:rPr lang="fr-FR" dirty="0">
                <a:solidFill>
                  <a:schemeClr val="tx1"/>
                </a:solidFill>
              </a:rPr>
            </a:br>
            <a:r>
              <a:rPr lang="fr-FR" dirty="0">
                <a:solidFill>
                  <a:schemeClr val="tx1"/>
                </a:solidFill>
              </a:rPr>
              <a:t>Activité Chimie Fine (H/F)</a:t>
            </a:r>
            <a:br>
              <a:rPr lang="fr-FR" dirty="0">
                <a:solidFill>
                  <a:schemeClr val="tx1"/>
                </a:solidFill>
              </a:rPr>
            </a:br>
            <a:r>
              <a:rPr lang="fr-FR" dirty="0">
                <a:solidFill>
                  <a:schemeClr val="tx1"/>
                </a:solidFill>
              </a:rPr>
              <a:t>Porcheville (78)</a:t>
            </a:r>
            <a:r>
              <a:rPr lang="en-US" dirty="0">
                <a:solidFill>
                  <a:schemeClr val="tx1"/>
                </a:solidFill>
              </a:rPr>
              <a:t> </a:t>
            </a:r>
          </a:p>
        </p:txBody>
      </p:sp>
      <p:sp>
        <p:nvSpPr>
          <p:cNvPr id="5" name="Content Placeholder 4"/>
          <p:cNvSpPr>
            <a:spLocks noGrp="1"/>
          </p:cNvSpPr>
          <p:nvPr>
            <p:ph idx="1"/>
          </p:nvPr>
        </p:nvSpPr>
        <p:spPr>
          <a:xfrm>
            <a:off x="207000" y="2841953"/>
            <a:ext cx="6444000" cy="5581322"/>
          </a:xfrm>
        </p:spPr>
        <p:txBody>
          <a:bodyPr>
            <a:noAutofit/>
          </a:bodyPr>
          <a:lstStyle/>
          <a:p>
            <a:r>
              <a:rPr lang="fr-FR" sz="1050" dirty="0"/>
              <a:t>Au sein de la BU « Advanced Specialties », sur un périmètre européen, en relation transversale avec les sites industriels du groupe, le centre R&amp;D de Porcheville (Seqens’Lab) recrute un(e) technicien(ne) chimiste </a:t>
            </a:r>
            <a:r>
              <a:rPr lang="fr-FR" sz="1050"/>
              <a:t>R&amp;D en </a:t>
            </a:r>
            <a:r>
              <a:rPr lang="fr-FR" sz="1050" dirty="0"/>
              <a:t>CDD (1 an) pour ses activités de Chimie Fine.</a:t>
            </a:r>
          </a:p>
          <a:p>
            <a:endParaRPr lang="fr-FR" sz="300" dirty="0"/>
          </a:p>
          <a:p>
            <a:r>
              <a:rPr lang="en-US" sz="1050" b="1" dirty="0"/>
              <a:t>Votre </a:t>
            </a:r>
            <a:r>
              <a:rPr lang="en-US" sz="1050" b="1" dirty="0" err="1"/>
              <a:t>rôle</a:t>
            </a:r>
            <a:r>
              <a:rPr lang="en-US" sz="1050" b="1" dirty="0"/>
              <a:t> :</a:t>
            </a:r>
          </a:p>
          <a:p>
            <a:r>
              <a:rPr lang="fr-FR" sz="1050" dirty="0"/>
              <a:t>Dans le respect des règles QHSE en vigueur, en lien direct avec le responsable du Développement Chimique et les autres ingénieurs du groupe, vous développez des procédés de fabrication de petites molécules en vue de leur transfert industriel. Vous participez également au développement des méthodes analytiques associées en lien direct avec l’équipe de Développement Analytique dédiée.</a:t>
            </a:r>
          </a:p>
          <a:p>
            <a:pPr algn="l"/>
            <a:endParaRPr lang="fr-FR" sz="300" dirty="0"/>
          </a:p>
          <a:p>
            <a:pPr algn="l"/>
            <a:r>
              <a:rPr lang="en-US" sz="1050" b="1" dirty="0"/>
              <a:t>Vos principales missions :</a:t>
            </a:r>
            <a:endParaRPr lang="fr-FR" sz="1050" dirty="0">
              <a:solidFill>
                <a:srgbClr val="000000"/>
              </a:solidFill>
            </a:endParaRPr>
          </a:p>
          <a:p>
            <a:pPr marL="201711" indent="-201711" defTabSz="899294">
              <a:lnSpc>
                <a:spcPct val="120000"/>
              </a:lnSpc>
              <a:buClr>
                <a:srgbClr val="1E1E40"/>
              </a:buClr>
              <a:buBlip>
                <a:blip r:embed="rId2"/>
              </a:buBlip>
              <a:defRPr/>
            </a:pPr>
            <a:r>
              <a:rPr lang="fr-FR" sz="1050" dirty="0"/>
              <a:t>Participer au développement et à l’industrialisation de nouveaux procédés de fabrication</a:t>
            </a:r>
          </a:p>
          <a:p>
            <a:pPr marL="201711" indent="-201711" defTabSz="899294">
              <a:lnSpc>
                <a:spcPct val="120000"/>
              </a:lnSpc>
              <a:buClr>
                <a:srgbClr val="1E1E40"/>
              </a:buClr>
              <a:buBlip>
                <a:blip r:embed="rId2"/>
              </a:buBlip>
              <a:defRPr/>
            </a:pPr>
            <a:r>
              <a:rPr lang="fr-FR" sz="1050" dirty="0"/>
              <a:t>Participer au développement et à l’optimisation de méthodes analytiques relatives aux projets</a:t>
            </a:r>
          </a:p>
          <a:p>
            <a:pPr marL="201711" indent="-201711" defTabSz="899294">
              <a:lnSpc>
                <a:spcPct val="120000"/>
              </a:lnSpc>
              <a:buClr>
                <a:srgbClr val="1E1E40"/>
              </a:buClr>
              <a:buBlip>
                <a:blip r:embed="rId2"/>
              </a:buBlip>
              <a:defRPr/>
            </a:pPr>
            <a:r>
              <a:rPr lang="fr-FR" sz="1050" dirty="0"/>
              <a:t>Proposer des améliorations techniques de procédés existants en lien avec les sites de production</a:t>
            </a:r>
          </a:p>
          <a:p>
            <a:pPr marL="201711" indent="-201711" defTabSz="899294">
              <a:lnSpc>
                <a:spcPct val="120000"/>
              </a:lnSpc>
              <a:buClr>
                <a:srgbClr val="1E1E40"/>
              </a:buClr>
              <a:buBlip>
                <a:blip r:embed="rId2"/>
              </a:buBlip>
              <a:defRPr/>
            </a:pPr>
            <a:r>
              <a:rPr lang="fr-FR" sz="1050" dirty="0"/>
              <a:t>Assurer la traçabilité des expérimentations et des résultats</a:t>
            </a:r>
          </a:p>
          <a:p>
            <a:pPr marL="201711" indent="-201711" defTabSz="899294">
              <a:lnSpc>
                <a:spcPct val="120000"/>
              </a:lnSpc>
              <a:buClr>
                <a:srgbClr val="1E1E40"/>
              </a:buClr>
              <a:buBlip>
                <a:blip r:embed="rId2"/>
              </a:buBlip>
              <a:defRPr/>
            </a:pPr>
            <a:r>
              <a:rPr lang="fr-FR" sz="1050" dirty="0"/>
              <a:t>Rédiger des rapports d’études</a:t>
            </a:r>
          </a:p>
          <a:p>
            <a:pPr marL="201711" indent="-201711" defTabSz="899294">
              <a:lnSpc>
                <a:spcPct val="120000"/>
              </a:lnSpc>
              <a:buClr>
                <a:srgbClr val="1E1E40"/>
              </a:buClr>
              <a:buBlip>
                <a:blip r:embed="rId2"/>
              </a:buBlip>
              <a:defRPr/>
            </a:pPr>
            <a:r>
              <a:rPr lang="fr-FR" sz="1050" dirty="0"/>
              <a:t>Participer à la vie du laboratoire, à la gestion du parc analytique et des consommables</a:t>
            </a:r>
          </a:p>
          <a:p>
            <a:pPr algn="l" defTabSz="899294">
              <a:lnSpc>
                <a:spcPct val="120000"/>
              </a:lnSpc>
              <a:buClr>
                <a:srgbClr val="1E1E40"/>
              </a:buClr>
              <a:defRPr/>
            </a:pPr>
            <a:endParaRPr lang="fr-FR" sz="300" dirty="0"/>
          </a:p>
          <a:p>
            <a:pPr algn="l">
              <a:spcAft>
                <a:spcPts val="600"/>
              </a:spcAft>
            </a:pPr>
            <a:r>
              <a:rPr lang="fr-FR" sz="1050" b="1" dirty="0"/>
              <a:t>Les atouts pour réussir :</a:t>
            </a:r>
          </a:p>
          <a:p>
            <a:pPr marL="201711" indent="-201711" defTabSz="899294">
              <a:lnSpc>
                <a:spcPct val="120000"/>
              </a:lnSpc>
              <a:buClr>
                <a:srgbClr val="1E1E40"/>
              </a:buClr>
              <a:buBlip>
                <a:blip r:embed="rId2"/>
              </a:buBlip>
              <a:defRPr/>
            </a:pPr>
            <a:r>
              <a:rPr lang="fr-FR" sz="1050" dirty="0"/>
              <a:t>De formation Bac +2, type DUT ou BTS, avec 3 ans d’expérience minimum sur un poste similaire</a:t>
            </a:r>
          </a:p>
          <a:p>
            <a:pPr marL="201711" indent="-201711" defTabSz="899294">
              <a:lnSpc>
                <a:spcPct val="120000"/>
              </a:lnSpc>
              <a:buClr>
                <a:srgbClr val="1E1E40"/>
              </a:buClr>
              <a:buBlip>
                <a:blip r:embed="rId2"/>
              </a:buBlip>
              <a:defRPr/>
            </a:pPr>
            <a:r>
              <a:rPr lang="fr-FR" sz="1050" dirty="0"/>
              <a:t>Expérience industrielle souhaitée</a:t>
            </a:r>
          </a:p>
          <a:p>
            <a:pPr marL="201711" indent="-201711" defTabSz="899294">
              <a:lnSpc>
                <a:spcPct val="120000"/>
              </a:lnSpc>
              <a:buClr>
                <a:srgbClr val="1E1E40"/>
              </a:buClr>
              <a:buBlip>
                <a:blip r:embed="rId2"/>
              </a:buBlip>
              <a:defRPr/>
            </a:pPr>
            <a:r>
              <a:rPr lang="fr-FR" sz="1050" dirty="0"/>
              <a:t>Compétences demandées : chimie organique, développement de procédés, très bonne maîtrise des outils analytiques (HPLC, CPG, GPC/SEC, RMN…)</a:t>
            </a:r>
          </a:p>
          <a:p>
            <a:pPr marL="201711" indent="-201711" defTabSz="899294">
              <a:lnSpc>
                <a:spcPct val="120000"/>
              </a:lnSpc>
              <a:buClr>
                <a:srgbClr val="1E1E40"/>
              </a:buClr>
              <a:buBlip>
                <a:blip r:embed="rId2"/>
              </a:buBlip>
              <a:defRPr/>
            </a:pPr>
            <a:r>
              <a:rPr lang="fr-FR" sz="1050" dirty="0"/>
              <a:t>L’anglais technique est un plus</a:t>
            </a:r>
          </a:p>
          <a:p>
            <a:pPr marL="201711" indent="-201711" defTabSz="899294">
              <a:lnSpc>
                <a:spcPct val="120000"/>
              </a:lnSpc>
              <a:buClr>
                <a:srgbClr val="1E1E40"/>
              </a:buClr>
              <a:buBlip>
                <a:blip r:embed="rId2"/>
              </a:buBlip>
              <a:defRPr/>
            </a:pPr>
            <a:r>
              <a:rPr lang="fr-FR" sz="1050" dirty="0"/>
              <a:t>Qualités demandées : très bonne capacité organisationnelle, grande rigueur scientifique, esprit de synthèse, travail en équipe, autonomie, curiosité et esprit critique</a:t>
            </a:r>
          </a:p>
          <a:p>
            <a:pPr algn="l" defTabSz="899294">
              <a:lnSpc>
                <a:spcPct val="120000"/>
              </a:lnSpc>
              <a:buClr>
                <a:srgbClr val="1E1E40"/>
              </a:buClr>
              <a:defRPr/>
            </a:pPr>
            <a:endParaRPr lang="en-US" sz="800" dirty="0"/>
          </a:p>
        </p:txBody>
      </p:sp>
      <p:sp>
        <p:nvSpPr>
          <p:cNvPr id="2" name="ZoneTexte 1">
            <a:extLst>
              <a:ext uri="{FF2B5EF4-FFF2-40B4-BE49-F238E27FC236}">
                <a16:creationId xmlns:a16="http://schemas.microsoft.com/office/drawing/2014/main" id="{6F8097FD-1D3C-473B-BE3F-7202B170F3CE}"/>
              </a:ext>
            </a:extLst>
          </p:cNvPr>
          <p:cNvSpPr txBox="1"/>
          <p:nvPr/>
        </p:nvSpPr>
        <p:spPr>
          <a:xfrm>
            <a:off x="646385" y="8574799"/>
            <a:ext cx="5312980" cy="430887"/>
          </a:xfrm>
          <a:prstGeom prst="rect">
            <a:avLst/>
          </a:prstGeom>
          <a:noFill/>
        </p:spPr>
        <p:txBody>
          <a:bodyPr wrap="square" rtlCol="0">
            <a:spAutoFit/>
          </a:bodyPr>
          <a:lstStyle/>
          <a:p>
            <a:pPr algn="ctr"/>
            <a:r>
              <a:rPr lang="en-US" dirty="0">
                <a:latin typeface="Tahoma" panose="020B0604030504040204" pitchFamily="34" charset="0"/>
                <a:ea typeface="Tahoma" panose="020B0604030504040204" pitchFamily="34" charset="0"/>
                <a:cs typeface="Tahoma" panose="020B0604030504040204" pitchFamily="34" charset="0"/>
              </a:rPr>
              <a:t>Merci de nous </a:t>
            </a:r>
            <a:r>
              <a:rPr lang="en-US" dirty="0" err="1">
                <a:latin typeface="Tahoma" panose="020B0604030504040204" pitchFamily="34" charset="0"/>
                <a:ea typeface="Tahoma" panose="020B0604030504040204" pitchFamily="34" charset="0"/>
                <a:cs typeface="Tahoma" panose="020B0604030504040204" pitchFamily="34" charset="0"/>
              </a:rPr>
              <a:t>transmettre</a:t>
            </a:r>
            <a:r>
              <a:rPr lang="en-US" dirty="0">
                <a:latin typeface="Tahoma" panose="020B0604030504040204" pitchFamily="34" charset="0"/>
                <a:ea typeface="Tahoma" panose="020B0604030504040204" pitchFamily="34" charset="0"/>
                <a:cs typeface="Tahoma" panose="020B0604030504040204" pitchFamily="34" charset="0"/>
              </a:rPr>
              <a:t> </a:t>
            </a:r>
            <a:r>
              <a:rPr lang="en-US" dirty="0" err="1">
                <a:latin typeface="Tahoma" panose="020B0604030504040204" pitchFamily="34" charset="0"/>
                <a:ea typeface="Tahoma" panose="020B0604030504040204" pitchFamily="34" charset="0"/>
                <a:cs typeface="Tahoma" panose="020B0604030504040204" pitchFamily="34" charset="0"/>
              </a:rPr>
              <a:t>votre</a:t>
            </a:r>
            <a:r>
              <a:rPr lang="en-US" dirty="0">
                <a:latin typeface="Tahoma" panose="020B0604030504040204" pitchFamily="34" charset="0"/>
                <a:ea typeface="Tahoma" panose="020B0604030504040204" pitchFamily="34" charset="0"/>
                <a:cs typeface="Tahoma" panose="020B0604030504040204" pitchFamily="34" charset="0"/>
              </a:rPr>
              <a:t> CV via email : </a:t>
            </a:r>
          </a:p>
          <a:p>
            <a:pPr algn="ctr"/>
            <a:r>
              <a:rPr lang="en-US" b="1" dirty="0">
                <a:solidFill>
                  <a:srgbClr val="FF0000"/>
                </a:solidFill>
                <a:latin typeface="Tahoma" panose="020B0604030504040204" pitchFamily="34" charset="0"/>
                <a:ea typeface="Tahoma" panose="020B0604030504040204" pitchFamily="34" charset="0"/>
                <a:cs typeface="Tahoma" panose="020B0604030504040204" pitchFamily="34" charset="0"/>
              </a:rPr>
              <a:t>PCV.Recrutement@seqens.com</a:t>
            </a:r>
          </a:p>
        </p:txBody>
      </p:sp>
    </p:spTree>
    <p:extLst>
      <p:ext uri="{BB962C8B-B14F-4D97-AF65-F5344CB8AC3E}">
        <p14:creationId xmlns:p14="http://schemas.microsoft.com/office/powerpoint/2010/main" val="34363390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LEFT" val=" 59.5"/>
  <p:tag name="LTOP" val=" 565.875"/>
  <p:tag name="SLIDEELEMTYPE" val="30"/>
</p:tagLst>
</file>

<file path=ppt/theme/theme1.xml><?xml version="1.0" encoding="utf-8"?>
<a:theme xmlns:a="http://schemas.openxmlformats.org/drawingml/2006/main" name="Template NOVACAP">
  <a:themeElements>
    <a:clrScheme name="Novareport">
      <a:dk1>
        <a:srgbClr val="000000"/>
      </a:dk1>
      <a:lt1>
        <a:srgbClr val="FFFFFF"/>
      </a:lt1>
      <a:dk2>
        <a:srgbClr val="999999"/>
      </a:dk2>
      <a:lt2>
        <a:srgbClr val="EAEAEA"/>
      </a:lt2>
      <a:accent1>
        <a:srgbClr val="3F8299"/>
      </a:accent1>
      <a:accent2>
        <a:srgbClr val="588FA5"/>
      </a:accent2>
      <a:accent3>
        <a:srgbClr val="6D9CB1"/>
      </a:accent3>
      <a:accent4>
        <a:srgbClr val="8CB3C5"/>
      </a:accent4>
      <a:accent5>
        <a:srgbClr val="A4C6D5"/>
      </a:accent5>
      <a:accent6>
        <a:srgbClr val="BEDCE8"/>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latin typeface="Calibri" panose="020F050202020403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dirty="0" err="1" smtClean="0">
            <a:latin typeface="Calibri" panose="020F0502020204030204" pitchFamily="34" charset="0"/>
          </a:defRPr>
        </a:defPPr>
      </a:lstStyle>
    </a:txDef>
  </a:objectDefaults>
  <a:extraClrSchemeLst/>
  <a:extLst>
    <a:ext uri="{05A4C25C-085E-4340-85A3-A5531E510DB2}">
      <thm15:themeFamily xmlns:thm15="http://schemas.microsoft.com/office/thememl/2012/main" name="Information notice [Lecture seule]" id="{69D8BAC9-7D61-4D8E-97AB-BA086E1E1D7E}" vid="{E13EE655-ED14-4E3D-83FD-7C868783984E}"/>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Information notice</Template>
  <TotalTime>1177</TotalTime>
  <Words>305</Words>
  <Application>Microsoft Office PowerPoint</Application>
  <PresentationFormat>Format A4 (210 x 297 mm)</PresentationFormat>
  <Paragraphs>22</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SimSun</vt:lpstr>
      <vt:lpstr>Arial</vt:lpstr>
      <vt:lpstr>Calibri</vt:lpstr>
      <vt:lpstr>Tahoma</vt:lpstr>
      <vt:lpstr>Times New Roman</vt:lpstr>
      <vt:lpstr>Wingdings</vt:lpstr>
      <vt:lpstr>Template NOVACAP</vt:lpstr>
      <vt:lpstr>Technicien Chimiste R&amp;D – CDD (1 an) Activité Chimie Fine (H/F) Porcheville (78) </vt:lpstr>
    </vt:vector>
  </TitlesOfParts>
  <Company>Novacap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poste H/F Localisation (département)</dc:title>
  <dc:creator>Tardy, Amelie</dc:creator>
  <cp:lastModifiedBy>Cynthia VERMONT</cp:lastModifiedBy>
  <cp:revision>50</cp:revision>
  <cp:lastPrinted>2015-11-03T17:41:37Z</cp:lastPrinted>
  <dcterms:created xsi:type="dcterms:W3CDTF">2018-12-31T13:03:34Z</dcterms:created>
  <dcterms:modified xsi:type="dcterms:W3CDTF">2020-08-31T10:55:01Z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TOC">
    <vt:bool>false</vt:bool>
  </property>
  <property fmtid="{D5CDD505-2E9C-101B-9397-08002B2CF9AE}" pid="3" name="UpdateDraft">
    <vt:bool>true</vt:bool>
  </property>
  <property fmtid="{D5CDD505-2E9C-101B-9397-08002B2CF9AE}" pid="4" name="UpdateFilenameDate">
    <vt:bool>false</vt:bool>
  </property>
  <property fmtid="{D5CDD505-2E9C-101B-9397-08002B2CF9AE}" pid="5" name="UpdateHeaderFooter">
    <vt:bool>true</vt:bool>
  </property>
  <property fmtid="{D5CDD505-2E9C-101B-9397-08002B2CF9AE}" pid="6" name="UpdatePagination">
    <vt:bool>true</vt:bool>
  </property>
  <property fmtid="{D5CDD505-2E9C-101B-9397-08002B2CF9AE}" pid="7" name="UpdateSections">
    <vt:bool>true</vt:bool>
  </property>
</Properties>
</file>